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
  </p:handoutMasterIdLst>
  <p:sldIdLst>
    <p:sldId id="256" r:id="rId2"/>
    <p:sldId id="257" r:id="rId3"/>
  </p:sldIdLst>
  <p:sldSz cx="10553700" cy="7391400"/>
  <p:notesSz cx="6865938" cy="91582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 userDrawn="1">
          <p15:clr>
            <a:srgbClr val="A4A3A4"/>
          </p15:clr>
        </p15:guide>
        <p15:guide id="2" pos="62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CFB1"/>
    <a:srgbClr val="00CC99"/>
    <a:srgbClr val="0099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72" autoAdjust="0"/>
  </p:normalViewPr>
  <p:slideViewPr>
    <p:cSldViewPr snapToGrid="0">
      <p:cViewPr>
        <p:scale>
          <a:sx n="100" d="100"/>
          <a:sy n="100" d="100"/>
        </p:scale>
        <p:origin x="48" y="48"/>
      </p:cViewPr>
      <p:guideLst>
        <p:guide orient="horz" pos="196"/>
        <p:guide pos="6272"/>
      </p:guideLst>
    </p:cSldViewPr>
  </p:slideViewPr>
  <p:notesTextViewPr>
    <p:cViewPr>
      <p:scale>
        <a:sx n="1" d="1"/>
        <a:sy n="1" d="1"/>
      </p:scale>
      <p:origin x="0" y="0"/>
    </p:cViewPr>
  </p:notesTextViewPr>
  <p:notesViewPr>
    <p:cSldViewPr snapToGrid="0">
      <p:cViewPr varScale="1">
        <p:scale>
          <a:sx n="50" d="100"/>
          <a:sy n="50" d="100"/>
        </p:scale>
        <p:origin x="2708"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880C23D5-FFD9-2AF3-B623-99907B2EFF95}"/>
              </a:ext>
            </a:extLst>
          </p:cNvPr>
          <p:cNvSpPr>
            <a:spLocks noGrp="1"/>
          </p:cNvSpPr>
          <p:nvPr>
            <p:ph type="hdr" sz="quarter"/>
          </p:nvPr>
        </p:nvSpPr>
        <p:spPr>
          <a:xfrm>
            <a:off x="0" y="0"/>
            <a:ext cx="2974975"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E2A4F611-0BB2-C2A8-54D1-91D1FC84CBB6}"/>
              </a:ext>
            </a:extLst>
          </p:cNvPr>
          <p:cNvSpPr>
            <a:spLocks noGrp="1"/>
          </p:cNvSpPr>
          <p:nvPr>
            <p:ph type="dt" sz="quarter" idx="1"/>
          </p:nvPr>
        </p:nvSpPr>
        <p:spPr>
          <a:xfrm>
            <a:off x="3889375" y="0"/>
            <a:ext cx="2974975" cy="458788"/>
          </a:xfrm>
          <a:prstGeom prst="rect">
            <a:avLst/>
          </a:prstGeom>
        </p:spPr>
        <p:txBody>
          <a:bodyPr vert="horz" lIns="91440" tIns="45720" rIns="91440" bIns="45720" rtlCol="0"/>
          <a:lstStyle>
            <a:lvl1pPr algn="r">
              <a:defRPr sz="1200"/>
            </a:lvl1pPr>
          </a:lstStyle>
          <a:p>
            <a:fld id="{CD8E3590-40B1-4078-9968-B50F1313F7C3}" type="datetimeFigureOut">
              <a:rPr lang="de-DE" smtClean="0"/>
              <a:t>01.04.2023</a:t>
            </a:fld>
            <a:endParaRPr lang="de-DE"/>
          </a:p>
        </p:txBody>
      </p:sp>
      <p:sp>
        <p:nvSpPr>
          <p:cNvPr id="4" name="Fußzeilenplatzhalter 3">
            <a:extLst>
              <a:ext uri="{FF2B5EF4-FFF2-40B4-BE49-F238E27FC236}">
                <a16:creationId xmlns:a16="http://schemas.microsoft.com/office/drawing/2014/main" id="{AD071A8F-305B-AC38-3500-A856F7FEF51D}"/>
              </a:ext>
            </a:extLst>
          </p:cNvPr>
          <p:cNvSpPr>
            <a:spLocks noGrp="1"/>
          </p:cNvSpPr>
          <p:nvPr>
            <p:ph type="ftr" sz="quarter" idx="2"/>
          </p:nvPr>
        </p:nvSpPr>
        <p:spPr>
          <a:xfrm>
            <a:off x="0" y="8699500"/>
            <a:ext cx="2974975" cy="4587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B960211F-E97F-4964-2D82-B22721A2B840}"/>
              </a:ext>
            </a:extLst>
          </p:cNvPr>
          <p:cNvSpPr>
            <a:spLocks noGrp="1"/>
          </p:cNvSpPr>
          <p:nvPr>
            <p:ph type="sldNum" sz="quarter" idx="3"/>
          </p:nvPr>
        </p:nvSpPr>
        <p:spPr>
          <a:xfrm>
            <a:off x="3889375" y="8699500"/>
            <a:ext cx="2974975" cy="458788"/>
          </a:xfrm>
          <a:prstGeom prst="rect">
            <a:avLst/>
          </a:prstGeom>
        </p:spPr>
        <p:txBody>
          <a:bodyPr vert="horz" lIns="91440" tIns="45720" rIns="91440" bIns="45720" rtlCol="0" anchor="b"/>
          <a:lstStyle>
            <a:lvl1pPr algn="r">
              <a:defRPr sz="1200"/>
            </a:lvl1pPr>
          </a:lstStyle>
          <a:p>
            <a:fld id="{9DA3F8FE-87D4-416C-B6B5-9708C1597BDA}" type="slidenum">
              <a:rPr lang="de-DE" smtClean="0"/>
              <a:t>‹Nr.›</a:t>
            </a:fld>
            <a:endParaRPr lang="de-DE"/>
          </a:p>
        </p:txBody>
      </p:sp>
    </p:spTree>
    <p:extLst>
      <p:ext uri="{BB962C8B-B14F-4D97-AF65-F5344CB8AC3E}">
        <p14:creationId xmlns:p14="http://schemas.microsoft.com/office/powerpoint/2010/main" val="185244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0"/>
            <a:ext cx="2975663" cy="459586"/>
          </a:xfrm>
          <a:prstGeom prst="rect">
            <a:avLst/>
          </a:prstGeom>
        </p:spPr>
        <p:txBody>
          <a:bodyPr vert="horz" lIns="86871" tIns="43436" rIns="86871" bIns="43436" rtlCol="0"/>
          <a:lstStyle>
            <a:lvl1pPr algn="l">
              <a:defRPr sz="1100"/>
            </a:lvl1pPr>
          </a:lstStyle>
          <a:p>
            <a:endParaRPr lang="de-DE"/>
          </a:p>
        </p:txBody>
      </p:sp>
      <p:sp>
        <p:nvSpPr>
          <p:cNvPr id="3" name="Datumsplatzhalter 2"/>
          <p:cNvSpPr>
            <a:spLocks noGrp="1"/>
          </p:cNvSpPr>
          <p:nvPr>
            <p:ph type="dt" idx="1"/>
          </p:nvPr>
        </p:nvSpPr>
        <p:spPr>
          <a:xfrm>
            <a:off x="3888690" y="0"/>
            <a:ext cx="2975663" cy="459586"/>
          </a:xfrm>
          <a:prstGeom prst="rect">
            <a:avLst/>
          </a:prstGeom>
        </p:spPr>
        <p:txBody>
          <a:bodyPr vert="horz" lIns="86871" tIns="43436" rIns="86871" bIns="43436" rtlCol="0"/>
          <a:lstStyle>
            <a:lvl1pPr algn="r">
              <a:defRPr sz="1100"/>
            </a:lvl1pPr>
          </a:lstStyle>
          <a:p>
            <a:fld id="{7B2F3D06-456C-4240-91E5-3CA6DC6C2988}" type="datetimeFigureOut">
              <a:rPr lang="de-DE" smtClean="0"/>
              <a:pPr/>
              <a:t>01.04.2023</a:t>
            </a:fld>
            <a:endParaRPr lang="de-DE"/>
          </a:p>
        </p:txBody>
      </p:sp>
      <p:sp>
        <p:nvSpPr>
          <p:cNvPr id="4" name="Folienbildplatzhalter 3"/>
          <p:cNvSpPr>
            <a:spLocks noGrp="1" noRot="1" noChangeAspect="1"/>
          </p:cNvSpPr>
          <p:nvPr>
            <p:ph type="sldImg" idx="2"/>
          </p:nvPr>
        </p:nvSpPr>
        <p:spPr>
          <a:xfrm>
            <a:off x="1228725" y="1146175"/>
            <a:ext cx="4408488" cy="3087688"/>
          </a:xfrm>
          <a:prstGeom prst="rect">
            <a:avLst/>
          </a:prstGeom>
          <a:noFill/>
          <a:ln w="12700">
            <a:solidFill>
              <a:prstClr val="black"/>
            </a:solidFill>
          </a:ln>
        </p:spPr>
        <p:txBody>
          <a:bodyPr vert="horz" lIns="86871" tIns="43436" rIns="86871" bIns="43436" rtlCol="0" anchor="ctr"/>
          <a:lstStyle/>
          <a:p>
            <a:endParaRPr lang="de-DE"/>
          </a:p>
        </p:txBody>
      </p:sp>
      <p:sp>
        <p:nvSpPr>
          <p:cNvPr id="5" name="Notizenplatzhalter 4"/>
          <p:cNvSpPr>
            <a:spLocks noGrp="1"/>
          </p:cNvSpPr>
          <p:nvPr>
            <p:ph type="body" sz="quarter" idx="3"/>
          </p:nvPr>
        </p:nvSpPr>
        <p:spPr>
          <a:xfrm>
            <a:off x="685960" y="4406800"/>
            <a:ext cx="5494021" cy="3606884"/>
          </a:xfrm>
          <a:prstGeom prst="rect">
            <a:avLst/>
          </a:prstGeom>
        </p:spPr>
        <p:txBody>
          <a:bodyPr vert="horz" lIns="86871" tIns="43436" rIns="86871" bIns="43436"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3" y="8698703"/>
            <a:ext cx="2975663" cy="459586"/>
          </a:xfrm>
          <a:prstGeom prst="rect">
            <a:avLst/>
          </a:prstGeom>
        </p:spPr>
        <p:txBody>
          <a:bodyPr vert="horz" lIns="86871" tIns="43436" rIns="86871" bIns="43436" rtlCol="0" anchor="b"/>
          <a:lstStyle>
            <a:lvl1pPr algn="l">
              <a:defRPr sz="1100"/>
            </a:lvl1pPr>
          </a:lstStyle>
          <a:p>
            <a:endParaRPr lang="de-DE"/>
          </a:p>
        </p:txBody>
      </p:sp>
      <p:sp>
        <p:nvSpPr>
          <p:cNvPr id="7" name="Foliennummernplatzhalter 6"/>
          <p:cNvSpPr>
            <a:spLocks noGrp="1"/>
          </p:cNvSpPr>
          <p:nvPr>
            <p:ph type="sldNum" sz="quarter" idx="5"/>
          </p:nvPr>
        </p:nvSpPr>
        <p:spPr>
          <a:xfrm>
            <a:off x="3888690" y="8698703"/>
            <a:ext cx="2975663" cy="459586"/>
          </a:xfrm>
          <a:prstGeom prst="rect">
            <a:avLst/>
          </a:prstGeom>
        </p:spPr>
        <p:txBody>
          <a:bodyPr vert="horz" lIns="86871" tIns="43436" rIns="86871" bIns="43436" rtlCol="0" anchor="b"/>
          <a:lstStyle>
            <a:lvl1pPr algn="r">
              <a:defRPr sz="1100"/>
            </a:lvl1pPr>
          </a:lstStyle>
          <a:p>
            <a:fld id="{B33A9405-F07B-4A2F-BB60-FB0E905E65EE}" type="slidenum">
              <a:rPr lang="de-DE" smtClean="0"/>
              <a:pPr/>
              <a:t>‹Nr.›</a:t>
            </a:fld>
            <a:endParaRPr lang="de-DE"/>
          </a:p>
        </p:txBody>
      </p:sp>
    </p:spTree>
    <p:extLst>
      <p:ext uri="{BB962C8B-B14F-4D97-AF65-F5344CB8AC3E}">
        <p14:creationId xmlns:p14="http://schemas.microsoft.com/office/powerpoint/2010/main" val="1241197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33A9405-F07B-4A2F-BB60-FB0E905E65EE}" type="slidenum">
              <a:rPr lang="de-DE" smtClean="0"/>
              <a:pPr/>
              <a:t>1</a:t>
            </a:fld>
            <a:endParaRPr lang="de-DE"/>
          </a:p>
        </p:txBody>
      </p:sp>
    </p:spTree>
    <p:extLst>
      <p:ext uri="{BB962C8B-B14F-4D97-AF65-F5344CB8AC3E}">
        <p14:creationId xmlns:p14="http://schemas.microsoft.com/office/powerpoint/2010/main" val="3319265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27040" y="295200"/>
            <a:ext cx="9499320" cy="1231920"/>
          </a:xfrm>
          <a:prstGeom prst="rect">
            <a:avLst/>
          </a:prstGeom>
        </p:spPr>
        <p:txBody>
          <a:bodyPr wrap="none" lIns="0" tIns="0" rIns="0" bIns="0" anchor="ctr"/>
          <a:lstStyle/>
          <a:p>
            <a:endParaRPr/>
          </a:p>
        </p:txBody>
      </p:sp>
      <p:sp>
        <p:nvSpPr>
          <p:cNvPr id="24" name="PlaceHolder 2"/>
          <p:cNvSpPr>
            <a:spLocks noGrp="1"/>
          </p:cNvSpPr>
          <p:nvPr>
            <p:ph type="body"/>
          </p:nvPr>
        </p:nvSpPr>
        <p:spPr>
          <a:xfrm>
            <a:off x="2157480" y="2712960"/>
            <a:ext cx="7827480" cy="1997640"/>
          </a:xfrm>
          <a:prstGeom prst="rect">
            <a:avLst/>
          </a:prstGeom>
        </p:spPr>
        <p:txBody>
          <a:bodyPr wrap="none" lIns="0" tIns="0" rIns="0" bIns="0"/>
          <a:lstStyle/>
          <a:p>
            <a:endParaRPr/>
          </a:p>
        </p:txBody>
      </p:sp>
      <p:sp>
        <p:nvSpPr>
          <p:cNvPr id="25" name="PlaceHolder 3"/>
          <p:cNvSpPr>
            <a:spLocks noGrp="1"/>
          </p:cNvSpPr>
          <p:nvPr>
            <p:ph type="body"/>
          </p:nvPr>
        </p:nvSpPr>
        <p:spPr>
          <a:xfrm>
            <a:off x="2157480" y="4900680"/>
            <a:ext cx="7827480" cy="199764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27040" y="295200"/>
            <a:ext cx="9499320" cy="1231920"/>
          </a:xfrm>
          <a:prstGeom prst="rect">
            <a:avLst/>
          </a:prstGeom>
        </p:spPr>
        <p:txBody>
          <a:bodyPr wrap="none" lIns="0" tIns="0" rIns="0" bIns="0" anchor="ctr"/>
          <a:lstStyle/>
          <a:p>
            <a:endParaRPr/>
          </a:p>
        </p:txBody>
      </p:sp>
      <p:sp>
        <p:nvSpPr>
          <p:cNvPr id="27" name="PlaceHolder 2"/>
          <p:cNvSpPr>
            <a:spLocks noGrp="1"/>
          </p:cNvSpPr>
          <p:nvPr>
            <p:ph type="body"/>
          </p:nvPr>
        </p:nvSpPr>
        <p:spPr>
          <a:xfrm>
            <a:off x="2157480" y="2712960"/>
            <a:ext cx="3819600" cy="1997640"/>
          </a:xfrm>
          <a:prstGeom prst="rect">
            <a:avLst/>
          </a:prstGeom>
        </p:spPr>
        <p:txBody>
          <a:bodyPr wrap="none" lIns="0" tIns="0" rIns="0" bIns="0"/>
          <a:lstStyle/>
          <a:p>
            <a:endParaRPr/>
          </a:p>
        </p:txBody>
      </p:sp>
      <p:sp>
        <p:nvSpPr>
          <p:cNvPr id="28" name="PlaceHolder 3"/>
          <p:cNvSpPr>
            <a:spLocks noGrp="1"/>
          </p:cNvSpPr>
          <p:nvPr>
            <p:ph type="body"/>
          </p:nvPr>
        </p:nvSpPr>
        <p:spPr>
          <a:xfrm>
            <a:off x="6168240" y="2712960"/>
            <a:ext cx="3819600" cy="1997640"/>
          </a:xfrm>
          <a:prstGeom prst="rect">
            <a:avLst/>
          </a:prstGeom>
        </p:spPr>
        <p:txBody>
          <a:bodyPr wrap="none" lIns="0" tIns="0" rIns="0" bIns="0"/>
          <a:lstStyle/>
          <a:p>
            <a:endParaRPr/>
          </a:p>
        </p:txBody>
      </p:sp>
      <p:sp>
        <p:nvSpPr>
          <p:cNvPr id="29" name="PlaceHolder 4"/>
          <p:cNvSpPr>
            <a:spLocks noGrp="1"/>
          </p:cNvSpPr>
          <p:nvPr>
            <p:ph type="body"/>
          </p:nvPr>
        </p:nvSpPr>
        <p:spPr>
          <a:xfrm>
            <a:off x="6168240" y="4900680"/>
            <a:ext cx="3819600" cy="1997640"/>
          </a:xfrm>
          <a:prstGeom prst="rect">
            <a:avLst/>
          </a:prstGeom>
        </p:spPr>
        <p:txBody>
          <a:bodyPr wrap="none" lIns="0" tIns="0" rIns="0" bIns="0"/>
          <a:lstStyle/>
          <a:p>
            <a:endParaRPr/>
          </a:p>
        </p:txBody>
      </p:sp>
      <p:sp>
        <p:nvSpPr>
          <p:cNvPr id="30" name="PlaceHolder 5"/>
          <p:cNvSpPr>
            <a:spLocks noGrp="1"/>
          </p:cNvSpPr>
          <p:nvPr>
            <p:ph type="body"/>
          </p:nvPr>
        </p:nvSpPr>
        <p:spPr>
          <a:xfrm>
            <a:off x="2157480" y="4900680"/>
            <a:ext cx="3819600" cy="199764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27040" y="295200"/>
            <a:ext cx="9499320" cy="1231920"/>
          </a:xfrm>
          <a:prstGeom prst="rect">
            <a:avLst/>
          </a:prstGeom>
        </p:spPr>
        <p:txBody>
          <a:bodyPr wrap="none" lIns="0" tIns="0" rIns="0" bIns="0" anchor="ctr"/>
          <a:lstStyle/>
          <a:p>
            <a:endParaRPr/>
          </a:p>
        </p:txBody>
      </p:sp>
      <p:sp>
        <p:nvSpPr>
          <p:cNvPr id="32" name="PlaceHolder 2"/>
          <p:cNvSpPr>
            <a:spLocks noGrp="1"/>
          </p:cNvSpPr>
          <p:nvPr>
            <p:ph type="body"/>
          </p:nvPr>
        </p:nvSpPr>
        <p:spPr>
          <a:xfrm>
            <a:off x="2157480" y="2712960"/>
            <a:ext cx="3819600" cy="1997640"/>
          </a:xfrm>
          <a:prstGeom prst="rect">
            <a:avLst/>
          </a:prstGeom>
        </p:spPr>
        <p:txBody>
          <a:bodyPr wrap="none" lIns="0" tIns="0" rIns="0" bIns="0"/>
          <a:lstStyle/>
          <a:p>
            <a:endParaRPr/>
          </a:p>
        </p:txBody>
      </p:sp>
      <p:sp>
        <p:nvSpPr>
          <p:cNvPr id="33" name="PlaceHolder 3"/>
          <p:cNvSpPr>
            <a:spLocks noGrp="1"/>
          </p:cNvSpPr>
          <p:nvPr>
            <p:ph type="body"/>
          </p:nvPr>
        </p:nvSpPr>
        <p:spPr>
          <a:xfrm>
            <a:off x="6168240" y="2712960"/>
            <a:ext cx="3819600" cy="1997640"/>
          </a:xfrm>
          <a:prstGeom prst="rect">
            <a:avLst/>
          </a:prstGeom>
        </p:spPr>
        <p:txBody>
          <a:bodyPr wrap="none" lIns="0" tIns="0" rIns="0" bIns="0"/>
          <a:lstStyle/>
          <a:p>
            <a:endParaRPr/>
          </a:p>
        </p:txBody>
      </p:sp>
      <p:pic>
        <p:nvPicPr>
          <p:cNvPr id="34" name="Grafik 33"/>
          <p:cNvPicPr/>
          <p:nvPr/>
        </p:nvPicPr>
        <p:blipFill>
          <a:blip r:embed="rId2" cstate="print"/>
          <a:stretch>
            <a:fillRect/>
          </a:stretch>
        </p:blipFill>
        <p:spPr>
          <a:xfrm>
            <a:off x="6826320" y="4900320"/>
            <a:ext cx="2503440" cy="1997640"/>
          </a:xfrm>
          <a:prstGeom prst="rect">
            <a:avLst/>
          </a:prstGeom>
          <a:ln>
            <a:noFill/>
          </a:ln>
        </p:spPr>
      </p:pic>
      <p:pic>
        <p:nvPicPr>
          <p:cNvPr id="35" name="Grafik 34"/>
          <p:cNvPicPr/>
          <p:nvPr/>
        </p:nvPicPr>
        <p:blipFill>
          <a:blip r:embed="rId2" cstate="print"/>
          <a:stretch>
            <a:fillRect/>
          </a:stretch>
        </p:blipFill>
        <p:spPr>
          <a:xfrm>
            <a:off x="2815560" y="4900320"/>
            <a:ext cx="2503440" cy="199764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27040" y="295200"/>
            <a:ext cx="9499320" cy="1231920"/>
          </a:xfrm>
          <a:prstGeom prst="rect">
            <a:avLst/>
          </a:prstGeom>
        </p:spPr>
        <p:txBody>
          <a:bodyPr wrap="none" lIns="0" tIns="0" rIns="0" bIns="0" anchor="ctr"/>
          <a:lstStyle/>
          <a:p>
            <a:endParaRPr/>
          </a:p>
        </p:txBody>
      </p:sp>
      <p:sp>
        <p:nvSpPr>
          <p:cNvPr id="3" name="PlaceHolder 2"/>
          <p:cNvSpPr>
            <a:spLocks noGrp="1"/>
          </p:cNvSpPr>
          <p:nvPr>
            <p:ph type="subTitle"/>
          </p:nvPr>
        </p:nvSpPr>
        <p:spPr>
          <a:xfrm>
            <a:off x="2157480" y="2712960"/>
            <a:ext cx="7827480" cy="4189320"/>
          </a:xfrm>
          <a:prstGeom prst="rect">
            <a:avLst/>
          </a:prstGeom>
        </p:spPr>
        <p:txBody>
          <a:bodyPr wrap="none"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27040" y="295200"/>
            <a:ext cx="9499320" cy="1231920"/>
          </a:xfrm>
          <a:prstGeom prst="rect">
            <a:avLst/>
          </a:prstGeom>
        </p:spPr>
        <p:txBody>
          <a:bodyPr wrap="none" lIns="0" tIns="0" rIns="0" bIns="0" anchor="ctr"/>
          <a:lstStyle/>
          <a:p>
            <a:endParaRPr/>
          </a:p>
        </p:txBody>
      </p:sp>
      <p:sp>
        <p:nvSpPr>
          <p:cNvPr id="5" name="PlaceHolder 2"/>
          <p:cNvSpPr>
            <a:spLocks noGrp="1"/>
          </p:cNvSpPr>
          <p:nvPr>
            <p:ph type="body"/>
          </p:nvPr>
        </p:nvSpPr>
        <p:spPr>
          <a:xfrm>
            <a:off x="2157480" y="2712960"/>
            <a:ext cx="7827480" cy="4188960"/>
          </a:xfrm>
          <a:prstGeom prst="rect">
            <a:avLst/>
          </a:prstGeom>
        </p:spPr>
        <p:txBody>
          <a:bodyPr wrap="none"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27040" y="295200"/>
            <a:ext cx="9499320" cy="1231920"/>
          </a:xfrm>
          <a:prstGeom prst="rect">
            <a:avLst/>
          </a:prstGeom>
        </p:spPr>
        <p:txBody>
          <a:bodyPr wrap="none" lIns="0" tIns="0" rIns="0" bIns="0" anchor="ctr"/>
          <a:lstStyle/>
          <a:p>
            <a:endParaRPr/>
          </a:p>
        </p:txBody>
      </p:sp>
      <p:sp>
        <p:nvSpPr>
          <p:cNvPr id="7" name="PlaceHolder 2"/>
          <p:cNvSpPr>
            <a:spLocks noGrp="1"/>
          </p:cNvSpPr>
          <p:nvPr>
            <p:ph type="body"/>
          </p:nvPr>
        </p:nvSpPr>
        <p:spPr>
          <a:xfrm>
            <a:off x="2157480" y="2712960"/>
            <a:ext cx="3819600" cy="4188960"/>
          </a:xfrm>
          <a:prstGeom prst="rect">
            <a:avLst/>
          </a:prstGeom>
        </p:spPr>
        <p:txBody>
          <a:bodyPr wrap="none" lIns="0" tIns="0" rIns="0" bIns="0"/>
          <a:lstStyle/>
          <a:p>
            <a:endParaRPr/>
          </a:p>
        </p:txBody>
      </p:sp>
      <p:sp>
        <p:nvSpPr>
          <p:cNvPr id="8" name="PlaceHolder 3"/>
          <p:cNvSpPr>
            <a:spLocks noGrp="1"/>
          </p:cNvSpPr>
          <p:nvPr>
            <p:ph type="body"/>
          </p:nvPr>
        </p:nvSpPr>
        <p:spPr>
          <a:xfrm>
            <a:off x="6168240" y="2712960"/>
            <a:ext cx="3819600" cy="4188960"/>
          </a:xfrm>
          <a:prstGeom prst="rect">
            <a:avLst/>
          </a:prstGeom>
        </p:spPr>
        <p:txBody>
          <a:bodyPr wrap="none"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27040" y="295200"/>
            <a:ext cx="9499320" cy="1231920"/>
          </a:xfrm>
          <a:prstGeom prst="rect">
            <a:avLst/>
          </a:prstGeom>
        </p:spPr>
        <p:txBody>
          <a:bodyPr wrap="none"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27040" y="295200"/>
            <a:ext cx="9499320" cy="660672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27040" y="295200"/>
            <a:ext cx="9499320" cy="1231920"/>
          </a:xfrm>
          <a:prstGeom prst="rect">
            <a:avLst/>
          </a:prstGeom>
        </p:spPr>
        <p:txBody>
          <a:bodyPr wrap="none" lIns="0" tIns="0" rIns="0" bIns="0" anchor="ctr"/>
          <a:lstStyle/>
          <a:p>
            <a:endParaRPr/>
          </a:p>
        </p:txBody>
      </p:sp>
      <p:sp>
        <p:nvSpPr>
          <p:cNvPr id="12" name="PlaceHolder 2"/>
          <p:cNvSpPr>
            <a:spLocks noGrp="1"/>
          </p:cNvSpPr>
          <p:nvPr>
            <p:ph type="body"/>
          </p:nvPr>
        </p:nvSpPr>
        <p:spPr>
          <a:xfrm>
            <a:off x="2157480" y="2712960"/>
            <a:ext cx="3819600" cy="1997640"/>
          </a:xfrm>
          <a:prstGeom prst="rect">
            <a:avLst/>
          </a:prstGeom>
        </p:spPr>
        <p:txBody>
          <a:bodyPr wrap="none" lIns="0" tIns="0" rIns="0" bIns="0"/>
          <a:lstStyle/>
          <a:p>
            <a:endParaRPr/>
          </a:p>
        </p:txBody>
      </p:sp>
      <p:sp>
        <p:nvSpPr>
          <p:cNvPr id="13" name="PlaceHolder 3"/>
          <p:cNvSpPr>
            <a:spLocks noGrp="1"/>
          </p:cNvSpPr>
          <p:nvPr>
            <p:ph type="body"/>
          </p:nvPr>
        </p:nvSpPr>
        <p:spPr>
          <a:xfrm>
            <a:off x="2157480" y="4900680"/>
            <a:ext cx="3819600" cy="1997640"/>
          </a:xfrm>
          <a:prstGeom prst="rect">
            <a:avLst/>
          </a:prstGeom>
        </p:spPr>
        <p:txBody>
          <a:bodyPr wrap="none" lIns="0" tIns="0" rIns="0" bIns="0"/>
          <a:lstStyle/>
          <a:p>
            <a:endParaRPr/>
          </a:p>
        </p:txBody>
      </p:sp>
      <p:sp>
        <p:nvSpPr>
          <p:cNvPr id="14" name="PlaceHolder 4"/>
          <p:cNvSpPr>
            <a:spLocks noGrp="1"/>
          </p:cNvSpPr>
          <p:nvPr>
            <p:ph type="body"/>
          </p:nvPr>
        </p:nvSpPr>
        <p:spPr>
          <a:xfrm>
            <a:off x="6168240" y="2712960"/>
            <a:ext cx="3819600" cy="4188960"/>
          </a:xfrm>
          <a:prstGeom prst="rect">
            <a:avLst/>
          </a:prstGeom>
        </p:spPr>
        <p:txBody>
          <a:bodyPr wrap="none"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27040" y="295200"/>
            <a:ext cx="9499320" cy="1231920"/>
          </a:xfrm>
          <a:prstGeom prst="rect">
            <a:avLst/>
          </a:prstGeom>
        </p:spPr>
        <p:txBody>
          <a:bodyPr wrap="none" lIns="0" tIns="0" rIns="0" bIns="0" anchor="ctr"/>
          <a:lstStyle/>
          <a:p>
            <a:endParaRPr/>
          </a:p>
        </p:txBody>
      </p:sp>
      <p:sp>
        <p:nvSpPr>
          <p:cNvPr id="16" name="PlaceHolder 2"/>
          <p:cNvSpPr>
            <a:spLocks noGrp="1"/>
          </p:cNvSpPr>
          <p:nvPr>
            <p:ph type="body"/>
          </p:nvPr>
        </p:nvSpPr>
        <p:spPr>
          <a:xfrm>
            <a:off x="2157480" y="2712960"/>
            <a:ext cx="3819600" cy="4188960"/>
          </a:xfrm>
          <a:prstGeom prst="rect">
            <a:avLst/>
          </a:prstGeom>
        </p:spPr>
        <p:txBody>
          <a:bodyPr wrap="none" lIns="0" tIns="0" rIns="0" bIns="0"/>
          <a:lstStyle/>
          <a:p>
            <a:endParaRPr/>
          </a:p>
        </p:txBody>
      </p:sp>
      <p:sp>
        <p:nvSpPr>
          <p:cNvPr id="17" name="PlaceHolder 3"/>
          <p:cNvSpPr>
            <a:spLocks noGrp="1"/>
          </p:cNvSpPr>
          <p:nvPr>
            <p:ph type="body"/>
          </p:nvPr>
        </p:nvSpPr>
        <p:spPr>
          <a:xfrm>
            <a:off x="6168240" y="2712960"/>
            <a:ext cx="3819600" cy="1997640"/>
          </a:xfrm>
          <a:prstGeom prst="rect">
            <a:avLst/>
          </a:prstGeom>
        </p:spPr>
        <p:txBody>
          <a:bodyPr wrap="none" lIns="0" tIns="0" rIns="0" bIns="0"/>
          <a:lstStyle/>
          <a:p>
            <a:endParaRPr/>
          </a:p>
        </p:txBody>
      </p:sp>
      <p:sp>
        <p:nvSpPr>
          <p:cNvPr id="18" name="PlaceHolder 4"/>
          <p:cNvSpPr>
            <a:spLocks noGrp="1"/>
          </p:cNvSpPr>
          <p:nvPr>
            <p:ph type="body"/>
          </p:nvPr>
        </p:nvSpPr>
        <p:spPr>
          <a:xfrm>
            <a:off x="6168240" y="4900680"/>
            <a:ext cx="3819600" cy="199764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27040" y="295200"/>
            <a:ext cx="9499320" cy="1231920"/>
          </a:xfrm>
          <a:prstGeom prst="rect">
            <a:avLst/>
          </a:prstGeom>
        </p:spPr>
        <p:txBody>
          <a:bodyPr wrap="none" lIns="0" tIns="0" rIns="0" bIns="0" anchor="ctr"/>
          <a:lstStyle/>
          <a:p>
            <a:endParaRPr/>
          </a:p>
        </p:txBody>
      </p:sp>
      <p:sp>
        <p:nvSpPr>
          <p:cNvPr id="20" name="PlaceHolder 2"/>
          <p:cNvSpPr>
            <a:spLocks noGrp="1"/>
          </p:cNvSpPr>
          <p:nvPr>
            <p:ph type="body"/>
          </p:nvPr>
        </p:nvSpPr>
        <p:spPr>
          <a:xfrm>
            <a:off x="2157480" y="2712960"/>
            <a:ext cx="3819600" cy="1997640"/>
          </a:xfrm>
          <a:prstGeom prst="rect">
            <a:avLst/>
          </a:prstGeom>
        </p:spPr>
        <p:txBody>
          <a:bodyPr wrap="none" lIns="0" tIns="0" rIns="0" bIns="0"/>
          <a:lstStyle/>
          <a:p>
            <a:endParaRPr/>
          </a:p>
        </p:txBody>
      </p:sp>
      <p:sp>
        <p:nvSpPr>
          <p:cNvPr id="21" name="PlaceHolder 3"/>
          <p:cNvSpPr>
            <a:spLocks noGrp="1"/>
          </p:cNvSpPr>
          <p:nvPr>
            <p:ph type="body"/>
          </p:nvPr>
        </p:nvSpPr>
        <p:spPr>
          <a:xfrm>
            <a:off x="6168240" y="2712960"/>
            <a:ext cx="3819600" cy="1997640"/>
          </a:xfrm>
          <a:prstGeom prst="rect">
            <a:avLst/>
          </a:prstGeom>
        </p:spPr>
        <p:txBody>
          <a:bodyPr wrap="none" lIns="0" tIns="0" rIns="0" bIns="0"/>
          <a:lstStyle/>
          <a:p>
            <a:endParaRPr/>
          </a:p>
        </p:txBody>
      </p:sp>
      <p:sp>
        <p:nvSpPr>
          <p:cNvPr id="22" name="PlaceHolder 4"/>
          <p:cNvSpPr>
            <a:spLocks noGrp="1"/>
          </p:cNvSpPr>
          <p:nvPr>
            <p:ph type="body"/>
          </p:nvPr>
        </p:nvSpPr>
        <p:spPr>
          <a:xfrm>
            <a:off x="2157480" y="4900680"/>
            <a:ext cx="7827120" cy="199764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7485120" y="2176560"/>
            <a:ext cx="2842920" cy="1079280"/>
          </a:xfrm>
          <a:prstGeom prst="rect">
            <a:avLst/>
          </a:prstGeom>
        </p:spPr>
        <p:txBody>
          <a:bodyPr lIns="0" tIns="0" rIns="0" bIns="0" anchor="b"/>
          <a:lstStyle/>
          <a:p>
            <a:pPr>
              <a:lnSpc>
                <a:spcPts val="741"/>
              </a:lnSpc>
            </a:pPr>
            <a:r>
              <a:rPr lang="en-US" b="1">
                <a:solidFill>
                  <a:srgbClr val="000000"/>
                </a:solidFill>
                <a:latin typeface="Arial"/>
              </a:rPr>
              <a:t>Klicken Sie, um das Format des Titeltextes zu bearbeitenHier klicken, um Master-Titelformat zu bearbeiten.</a:t>
            </a:r>
            <a:endParaRPr/>
          </a:p>
        </p:txBody>
      </p:sp>
      <p:sp>
        <p:nvSpPr>
          <p:cNvPr id="3" name="PlaceHolder 2"/>
          <p:cNvSpPr>
            <a:spLocks noGrp="1"/>
          </p:cNvSpPr>
          <p:nvPr>
            <p:ph type="body"/>
          </p:nvPr>
        </p:nvSpPr>
        <p:spPr>
          <a:xfrm>
            <a:off x="527400" y="1729440"/>
            <a:ext cx="9497880" cy="4286520"/>
          </a:xfrm>
          <a:prstGeom prst="rect">
            <a:avLst/>
          </a:prstGeom>
        </p:spPr>
        <p:txBody>
          <a:bodyPr wrap="none" lIns="0" tIns="0" rIns="0" bIns="0"/>
          <a:lstStyle/>
          <a:p>
            <a:pPr>
              <a:buSzPct val="25000"/>
              <a:buFont typeface="StarSymbol"/>
              <a:buChar char=""/>
            </a:pPr>
            <a:r>
              <a:rPr lang="en-US"/>
              <a:t>Klicken Sie, um die Formate des Gliederungstextes zu bearbeiten</a:t>
            </a:r>
            <a:endParaRPr/>
          </a:p>
          <a:p>
            <a:pPr lvl="1">
              <a:buSzPct val="25000"/>
              <a:buFont typeface="StarSymbol"/>
              <a:buChar char=""/>
            </a:pPr>
            <a:r>
              <a:rPr lang="en-US"/>
              <a:t>Zweite Gliederungsebene</a:t>
            </a:r>
            <a:endParaRPr/>
          </a:p>
          <a:p>
            <a:pPr lvl="2">
              <a:buSzPct val="25000"/>
              <a:buFont typeface="StarSymbol"/>
              <a:buChar char=""/>
            </a:pPr>
            <a:r>
              <a:rPr lang="en-US"/>
              <a:t>Dritte Gliederungsebene</a:t>
            </a:r>
            <a:endParaRPr/>
          </a:p>
          <a:p>
            <a:pPr lvl="3">
              <a:buSzPct val="25000"/>
              <a:buFont typeface="StarSymbol"/>
              <a:buChar char=""/>
            </a:pPr>
            <a:r>
              <a:rPr lang="en-US"/>
              <a:t>Vierte Gliederungsebene</a:t>
            </a:r>
            <a:endParaRPr/>
          </a:p>
          <a:p>
            <a:pPr lvl="4">
              <a:buSzPct val="25000"/>
              <a:buFont typeface="StarSymbol"/>
              <a:buChar char=""/>
            </a:pPr>
            <a:r>
              <a:rPr lang="en-US"/>
              <a:t>Fünfte Gliederungsebene</a:t>
            </a:r>
            <a:endParaRPr/>
          </a:p>
          <a:p>
            <a:pPr lvl="5">
              <a:buSzPct val="25000"/>
              <a:buFont typeface="StarSymbol"/>
              <a:buChar char=""/>
            </a:pPr>
            <a:r>
              <a:rPr lang="en-US"/>
              <a:t>Sechste Gliederungsebene</a:t>
            </a:r>
            <a:endParaRPr/>
          </a:p>
          <a:p>
            <a:pPr lvl="6">
              <a:buSzPct val="25000"/>
              <a:buFont typeface="StarSymbol"/>
              <a:buChar char=""/>
            </a:pPr>
            <a:r>
              <a:rPr lang="en-US"/>
              <a:t>Siebente Gliederungsebene</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eden-und-schweigen.d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mailto:stiegler.landau@gmx.d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ustomShape 1"/>
          <p:cNvSpPr/>
          <p:nvPr/>
        </p:nvSpPr>
        <p:spPr>
          <a:xfrm>
            <a:off x="794638" y="270337"/>
            <a:ext cx="2304000" cy="354563"/>
          </a:xfrm>
          <a:prstGeom prst="rect">
            <a:avLst/>
          </a:prstGeom>
          <a:noFill/>
          <a:ln w="9360">
            <a:noFill/>
          </a:ln>
        </p:spPr>
        <p:txBody>
          <a:bodyPr lIns="0" tIns="0" rIns="0" bIns="0"/>
          <a:lstStyle/>
          <a:p>
            <a:pPr algn="ctr"/>
            <a:endParaRPr dirty="0"/>
          </a:p>
        </p:txBody>
      </p:sp>
      <p:sp>
        <p:nvSpPr>
          <p:cNvPr id="73" name="CustomShape 2"/>
          <p:cNvSpPr/>
          <p:nvPr/>
        </p:nvSpPr>
        <p:spPr>
          <a:xfrm>
            <a:off x="3922560" y="142920"/>
            <a:ext cx="1796760" cy="4586040"/>
          </a:xfrm>
          <a:prstGeom prst="rect">
            <a:avLst/>
          </a:prstGeom>
          <a:noFill/>
          <a:ln w="9360">
            <a:noFill/>
          </a:ln>
        </p:spPr>
      </p:sp>
      <p:sp>
        <p:nvSpPr>
          <p:cNvPr id="74" name="TextShape 3"/>
          <p:cNvSpPr txBox="1"/>
          <p:nvPr/>
        </p:nvSpPr>
        <p:spPr>
          <a:xfrm>
            <a:off x="188482" y="569167"/>
            <a:ext cx="3331800" cy="1676322"/>
          </a:xfrm>
          <a:prstGeom prst="rect">
            <a:avLst/>
          </a:prstGeom>
        </p:spPr>
        <p:txBody>
          <a:bodyPr lIns="0" tIns="0" rIns="0" bIns="0" anchor="b"/>
          <a:lstStyle/>
          <a:p>
            <a:pPr algn="ctr">
              <a:lnSpc>
                <a:spcPct val="100000"/>
              </a:lnSpc>
            </a:pPr>
            <a:r>
              <a:rPr lang="en-US" sz="2000" b="1" dirty="0">
                <a:solidFill>
                  <a:srgbClr val="000000"/>
                </a:solidFill>
                <a:latin typeface="Arial"/>
              </a:rPr>
              <a:t>
</a:t>
            </a:r>
          </a:p>
          <a:p>
            <a:pPr algn="ctr">
              <a:lnSpc>
                <a:spcPct val="100000"/>
              </a:lnSpc>
            </a:pPr>
            <a:endParaRPr lang="en-US" sz="2000" b="1" dirty="0">
              <a:solidFill>
                <a:srgbClr val="000000"/>
              </a:solidFill>
              <a:latin typeface="Arial"/>
            </a:endParaRPr>
          </a:p>
          <a:p>
            <a:pPr algn="ctr">
              <a:lnSpc>
                <a:spcPct val="100000"/>
              </a:lnSpc>
            </a:pPr>
            <a:endParaRPr lang="en-US" sz="2000" b="1" dirty="0">
              <a:solidFill>
                <a:srgbClr val="000000"/>
              </a:solidFill>
              <a:latin typeface="Arial"/>
            </a:endParaRPr>
          </a:p>
          <a:p>
            <a:pPr algn="ctr">
              <a:lnSpc>
                <a:spcPct val="100000"/>
              </a:lnSpc>
            </a:pPr>
            <a:endParaRPr lang="en-US" sz="2000" b="1" dirty="0">
              <a:solidFill>
                <a:srgbClr val="000000"/>
              </a:solidFill>
              <a:latin typeface="Arial"/>
            </a:endParaRPr>
          </a:p>
          <a:p>
            <a:pPr algn="ctr">
              <a:lnSpc>
                <a:spcPct val="100000"/>
              </a:lnSpc>
            </a:pPr>
            <a:endParaRPr lang="en-US" sz="2000" b="1" dirty="0">
              <a:solidFill>
                <a:srgbClr val="000000"/>
              </a:solidFill>
              <a:latin typeface="Arial"/>
            </a:endParaRPr>
          </a:p>
          <a:p>
            <a:pPr algn="ctr">
              <a:lnSpc>
                <a:spcPct val="100000"/>
              </a:lnSpc>
            </a:pPr>
            <a:endParaRPr lang="en-US" sz="22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endParaRPr lang="en-US" sz="22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endParaRPr lang="en-US" sz="22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endParaRPr lang="en-US" sz="22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endParaRPr lang="en-US" sz="22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endParaRPr lang="en-US" sz="22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endParaRPr lang="en-US" sz="22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lnSpc>
                <a:spcPct val="100000"/>
              </a:lnSpc>
            </a:pPr>
            <a:endParaRPr lang="en-US" sz="2400" b="1" dirty="0">
              <a:solidFill>
                <a:srgbClr val="000000"/>
              </a:solidFill>
              <a:latin typeface="Segoe UI"/>
            </a:endParaRPr>
          </a:p>
          <a:p>
            <a:pPr algn="ctr"/>
            <a:r>
              <a:rPr lang="en-US" sz="2400" b="1" dirty="0">
                <a:solidFill>
                  <a:srgbClr val="000000"/>
                </a:solidFill>
                <a:latin typeface="Segoe UI"/>
              </a:rPr>
              <a:t>
</a:t>
            </a:r>
            <a:endParaRPr dirty="0"/>
          </a:p>
        </p:txBody>
      </p:sp>
      <p:sp>
        <p:nvSpPr>
          <p:cNvPr id="75" name="CustomShape 4"/>
          <p:cNvSpPr/>
          <p:nvPr/>
        </p:nvSpPr>
        <p:spPr>
          <a:xfrm rot="5400000">
            <a:off x="1774371" y="-990360"/>
            <a:ext cx="3504960" cy="6400440"/>
          </a:xfrm>
          <a:prstGeom prst="rect">
            <a:avLst/>
          </a:prstGeom>
          <a:noFill/>
          <a:ln w="9360">
            <a:noFill/>
          </a:ln>
        </p:spPr>
      </p:sp>
      <p:sp>
        <p:nvSpPr>
          <p:cNvPr id="76" name="CustomShape 5"/>
          <p:cNvSpPr/>
          <p:nvPr/>
        </p:nvSpPr>
        <p:spPr>
          <a:xfrm>
            <a:off x="304920" y="536400"/>
            <a:ext cx="1766520" cy="4968720"/>
          </a:xfrm>
          <a:prstGeom prst="rect">
            <a:avLst/>
          </a:prstGeom>
          <a:noFill/>
          <a:ln w="9360">
            <a:noFill/>
          </a:ln>
        </p:spPr>
        <p:txBody>
          <a:bodyPr lIns="36000" tIns="36000" rIns="36000" bIns="3600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p:txBody>
      </p:sp>
      <p:sp>
        <p:nvSpPr>
          <p:cNvPr id="77" name="CustomShape 6"/>
          <p:cNvSpPr/>
          <p:nvPr/>
        </p:nvSpPr>
        <p:spPr>
          <a:xfrm>
            <a:off x="768533" y="4527060"/>
            <a:ext cx="2447640" cy="2657511"/>
          </a:xfrm>
          <a:prstGeom prst="rect">
            <a:avLst/>
          </a:prstGeom>
          <a:noFill/>
          <a:ln w="9360">
            <a:noFill/>
          </a:ln>
        </p:spPr>
        <p:txBody>
          <a:bodyPr lIns="36000" tIns="36000" rIns="36000" bIns="36000" anchor="ctr"/>
          <a:lstStyle/>
          <a:p>
            <a:pPr algn="ctr"/>
            <a:endParaRPr dirty="0">
              <a:latin typeface="Segoe UI" panose="020B0502040204020203" pitchFamily="34" charset="0"/>
              <a:ea typeface="Segoe UI" panose="020B0502040204020203" pitchFamily="34" charset="0"/>
              <a:cs typeface="Segoe UI" panose="020B0502040204020203" pitchFamily="34" charset="0"/>
            </a:endParaRPr>
          </a:p>
        </p:txBody>
      </p:sp>
      <p:sp>
        <p:nvSpPr>
          <p:cNvPr id="78" name="CustomShape 7"/>
          <p:cNvSpPr/>
          <p:nvPr/>
        </p:nvSpPr>
        <p:spPr>
          <a:xfrm>
            <a:off x="7724880" y="1608120"/>
            <a:ext cx="2015640" cy="224640"/>
          </a:xfrm>
          <a:prstGeom prst="rect">
            <a:avLst/>
          </a:prstGeom>
          <a:noFill/>
          <a:ln w="9360">
            <a:noFill/>
          </a:ln>
        </p:spPr>
        <p:txBody>
          <a:bodyPr lIns="36000" tIns="36000" rIns="36000" bIns="36000"/>
          <a:lstStyle/>
          <a:p>
            <a:pPr algn="ctr">
              <a:lnSpc>
                <a:spcPct val="100000"/>
              </a:lnSpc>
            </a:pPr>
            <a:r>
              <a:rPr lang="de-DE" sz="1000" b="1">
                <a:solidFill>
                  <a:srgbClr val="000000"/>
                </a:solidFill>
                <a:latin typeface="Arial"/>
              </a:rPr>
              <a:t> </a:t>
            </a:r>
            <a:endParaRPr/>
          </a:p>
        </p:txBody>
      </p:sp>
      <p:sp>
        <p:nvSpPr>
          <p:cNvPr id="79" name="CustomShape 8"/>
          <p:cNvSpPr/>
          <p:nvPr/>
        </p:nvSpPr>
        <p:spPr>
          <a:xfrm>
            <a:off x="4556160" y="671400"/>
            <a:ext cx="1980720" cy="225000"/>
          </a:xfrm>
          <a:prstGeom prst="rect">
            <a:avLst/>
          </a:prstGeom>
          <a:noFill/>
          <a:ln w="9360">
            <a:noFill/>
          </a:ln>
        </p:spPr>
      </p:sp>
      <p:sp>
        <p:nvSpPr>
          <p:cNvPr id="80" name="CustomShape 9"/>
          <p:cNvSpPr/>
          <p:nvPr/>
        </p:nvSpPr>
        <p:spPr>
          <a:xfrm>
            <a:off x="3664094" y="405115"/>
            <a:ext cx="3415004" cy="6497278"/>
          </a:xfrm>
          <a:prstGeom prst="rect">
            <a:avLst/>
          </a:prstGeom>
          <a:solidFill>
            <a:srgbClr val="92D050"/>
          </a:solidFill>
          <a:ln w="9360">
            <a:noFill/>
          </a:ln>
        </p:spPr>
        <p:txBody>
          <a:bodyPr lIns="36000" tIns="36000" rIns="36000" bIns="36000"/>
          <a:lstStyle/>
          <a:p>
            <a:r>
              <a:rPr lang="de-DE" sz="1600" i="1" dirty="0">
                <a:latin typeface="Calibri" panose="020F0502020204030204" pitchFamily="34" charset="0"/>
                <a:cs typeface="Times New Roman" panose="02020603050405020304" pitchFamily="18" charset="0"/>
              </a:rPr>
              <a:t>Der Workshop gibt Anleitungen für strukturierte Zweiergespräche auf Gegenseitigkeit. Diese ermöglichen konzentriertes Reflektieren über den eigenen Alltag und ein Zur-Ruhe-kommen.</a:t>
            </a:r>
          </a:p>
          <a:p>
            <a:r>
              <a:rPr lang="de-DE" sz="1600" i="1" dirty="0">
                <a:latin typeface="Calibri" panose="020F0502020204030204" pitchFamily="34" charset="0"/>
                <a:cs typeface="Times New Roman" panose="02020603050405020304" pitchFamily="18" charset="0"/>
              </a:rPr>
              <a:t>Hilfreich sind Achtsamkeit und die wohl-wollende Aufmerksamkeit einer zuhörenden Person. Im Miteinander tauschen wir persönlich Wesentliches aus. Wir reden und schweigen im Wechsel nach festen Regeln. Der Austausch in der Gruppe wird die Praxis vertiefen und unterstützen. Das Seminar ist sowohl für Anfänger*innen als auch für diejenigen geeignet, die die Methode schon länger praktizieren. </a:t>
            </a:r>
          </a:p>
          <a:p>
            <a:pPr eaLnBrk="0" hangingPunct="0">
              <a:defRPr/>
            </a:pPr>
            <a:r>
              <a:rPr lang="de-DE" sz="1600" i="1" dirty="0">
                <a:latin typeface="Calibri" panose="020F0502020204030204" pitchFamily="34" charset="0"/>
                <a:cs typeface="Times New Roman" panose="02020603050405020304" pitchFamily="18" charset="0"/>
              </a:rPr>
              <a:t>Die Zweiergespräche sind kein Ersatz für therapeutische Gespräche.</a:t>
            </a:r>
            <a:br>
              <a:rPr lang="de-DE" sz="1600" i="1" dirty="0">
                <a:latin typeface="Calibri" panose="020F0502020204030204" pitchFamily="34" charset="0"/>
                <a:cs typeface="Times New Roman" panose="02020603050405020304" pitchFamily="18" charset="0"/>
              </a:rPr>
            </a:br>
            <a:endParaRPr lang="de-DE" sz="1600" i="1" dirty="0">
              <a:latin typeface="Calibri" panose="020F0502020204030204" pitchFamily="34" charset="0"/>
              <a:ea typeface="Segoe UI" panose="020B0502040204020203" pitchFamily="34" charset="0"/>
              <a:cs typeface="Times New Roman" panose="02020603050405020304" pitchFamily="18" charset="0"/>
            </a:endParaRPr>
          </a:p>
          <a:p>
            <a:pPr eaLnBrk="0" hangingPunct="0">
              <a:defRPr/>
            </a:pPr>
            <a:r>
              <a:rPr lang="en-US" sz="1300" i="1" dirty="0">
                <a:latin typeface="Segoe UI" panose="020B0502040204020203" pitchFamily="34" charset="0"/>
                <a:ea typeface="Segoe UI" panose="020B0502040204020203" pitchFamily="34" charset="0"/>
                <a:cs typeface="Segoe UI" panose="020B0502040204020203" pitchFamily="34" charset="0"/>
              </a:rPr>
              <a:t>Der </a:t>
            </a:r>
            <a:r>
              <a:rPr lang="en-US" sz="1300" i="1" dirty="0" err="1">
                <a:latin typeface="Segoe UI" panose="020B0502040204020203" pitchFamily="34" charset="0"/>
                <a:ea typeface="Segoe UI" panose="020B0502040204020203" pitchFamily="34" charset="0"/>
                <a:cs typeface="Segoe UI" panose="020B0502040204020203" pitchFamily="34" charset="0"/>
              </a:rPr>
              <a:t>Verein</a:t>
            </a:r>
            <a:r>
              <a:rPr lang="en-US" sz="1300" i="1" dirty="0">
                <a:latin typeface="Segoe UI" panose="020B0502040204020203" pitchFamily="34" charset="0"/>
                <a:ea typeface="Segoe UI" panose="020B0502040204020203" pitchFamily="34" charset="0"/>
                <a:cs typeface="Segoe UI" panose="020B0502040204020203" pitchFamily="34" charset="0"/>
              </a:rPr>
              <a:t> </a:t>
            </a:r>
            <a:r>
              <a:rPr lang="en-US" sz="1300" i="1" dirty="0" err="1">
                <a:latin typeface="Segoe UI" panose="020B0502040204020203" pitchFamily="34" charset="0"/>
                <a:ea typeface="Segoe UI" panose="020B0502040204020203" pitchFamily="34" charset="0"/>
                <a:cs typeface="Segoe UI" panose="020B0502040204020203" pitchFamily="34" charset="0"/>
              </a:rPr>
              <a:t>Selbsthilfe</a:t>
            </a:r>
            <a:r>
              <a:rPr lang="en-US" sz="1300" i="1" dirty="0">
                <a:latin typeface="Segoe UI" panose="020B0502040204020203" pitchFamily="34" charset="0"/>
                <a:ea typeface="Segoe UI" panose="020B0502040204020203" pitchFamily="34" charset="0"/>
                <a:cs typeface="Segoe UI" panose="020B0502040204020203" pitchFamily="34" charset="0"/>
              </a:rPr>
              <a:t> und </a:t>
            </a:r>
            <a:r>
              <a:rPr lang="en-US" sz="1300" i="1" dirty="0" err="1">
                <a:latin typeface="Segoe UI" panose="020B0502040204020203" pitchFamily="34" charset="0"/>
                <a:ea typeface="Segoe UI" panose="020B0502040204020203" pitchFamily="34" charset="0"/>
                <a:cs typeface="Segoe UI" panose="020B0502040204020203" pitchFamily="34" charset="0"/>
              </a:rPr>
              <a:t>Kommunikation</a:t>
            </a:r>
            <a:r>
              <a:rPr lang="en-US" sz="1300" i="1" dirty="0">
                <a:latin typeface="Segoe UI" panose="020B0502040204020203" pitchFamily="34" charset="0"/>
                <a:ea typeface="Segoe UI" panose="020B0502040204020203" pitchFamily="34" charset="0"/>
                <a:cs typeface="Segoe UI" panose="020B0502040204020203" pitchFamily="34" charset="0"/>
              </a:rPr>
              <a:t> gem. </a:t>
            </a:r>
            <a:r>
              <a:rPr lang="en-US" sz="1300" i="1" dirty="0" err="1">
                <a:latin typeface="Segoe UI" panose="020B0502040204020203" pitchFamily="34" charset="0"/>
                <a:ea typeface="Segoe UI" panose="020B0502040204020203" pitchFamily="34" charset="0"/>
                <a:cs typeface="Segoe UI" panose="020B0502040204020203" pitchFamily="34" charset="0"/>
              </a:rPr>
              <a:t>e.V</a:t>
            </a:r>
            <a:r>
              <a:rPr lang="en-US" sz="1300" i="1" dirty="0">
                <a:latin typeface="Segoe UI" panose="020B0502040204020203" pitchFamily="34" charset="0"/>
                <a:ea typeface="Segoe UI" panose="020B0502040204020203" pitchFamily="34" charset="0"/>
                <a:cs typeface="Segoe UI" panose="020B0502040204020203" pitchFamily="34" charset="0"/>
              </a:rPr>
              <a:t>.  </a:t>
            </a:r>
            <a:r>
              <a:rPr lang="en-US" sz="1300" i="1" dirty="0" err="1">
                <a:latin typeface="Segoe UI" panose="020B0502040204020203" pitchFamily="34" charset="0"/>
                <a:ea typeface="Segoe UI" panose="020B0502040204020203" pitchFamily="34" charset="0"/>
                <a:cs typeface="Segoe UI" panose="020B0502040204020203" pitchFamily="34" charset="0"/>
              </a:rPr>
              <a:t>existiert</a:t>
            </a:r>
            <a:r>
              <a:rPr lang="en-US" sz="1300" i="1" dirty="0">
                <a:latin typeface="Segoe UI" panose="020B0502040204020203" pitchFamily="34" charset="0"/>
                <a:ea typeface="Segoe UI" panose="020B0502040204020203" pitchFamily="34" charset="0"/>
                <a:cs typeface="Segoe UI" panose="020B0502040204020203" pitchFamily="34" charset="0"/>
              </a:rPr>
              <a:t> </a:t>
            </a:r>
            <a:r>
              <a:rPr lang="en-US" sz="1300" i="1" dirty="0" err="1">
                <a:latin typeface="Segoe UI" panose="020B0502040204020203" pitchFamily="34" charset="0"/>
                <a:ea typeface="Segoe UI" panose="020B0502040204020203" pitchFamily="34" charset="0"/>
                <a:cs typeface="Segoe UI" panose="020B0502040204020203" pitchFamily="34" charset="0"/>
              </a:rPr>
              <a:t>seit</a:t>
            </a:r>
            <a:r>
              <a:rPr lang="en-US" sz="1300" i="1" dirty="0">
                <a:latin typeface="Segoe UI" panose="020B0502040204020203" pitchFamily="34" charset="0"/>
                <a:ea typeface="Segoe UI" panose="020B0502040204020203" pitchFamily="34" charset="0"/>
                <a:cs typeface="Segoe UI" panose="020B0502040204020203" pitchFamily="34" charset="0"/>
              </a:rPr>
              <a:t> 1995. Er </a:t>
            </a:r>
            <a:r>
              <a:rPr lang="en-US" sz="1300" i="1" dirty="0" err="1">
                <a:latin typeface="Segoe UI" panose="020B0502040204020203" pitchFamily="34" charset="0"/>
                <a:ea typeface="Segoe UI" panose="020B0502040204020203" pitchFamily="34" charset="0"/>
                <a:cs typeface="Segoe UI" panose="020B0502040204020203" pitchFamily="34" charset="0"/>
              </a:rPr>
              <a:t>veranstaltet</a:t>
            </a:r>
            <a:r>
              <a:rPr lang="en-US" sz="1300" i="1" dirty="0">
                <a:latin typeface="Segoe UI" panose="020B0502040204020203" pitchFamily="34" charset="0"/>
                <a:ea typeface="Segoe UI" panose="020B0502040204020203" pitchFamily="34" charset="0"/>
                <a:cs typeface="Segoe UI" panose="020B0502040204020203" pitchFamily="34" charset="0"/>
              </a:rPr>
              <a:t> </a:t>
            </a:r>
            <a:r>
              <a:rPr lang="en-US" sz="1300" i="1" dirty="0" err="1">
                <a:latin typeface="Segoe UI" panose="020B0502040204020203" pitchFamily="34" charset="0"/>
                <a:ea typeface="Segoe UI" panose="020B0502040204020203" pitchFamily="34" charset="0"/>
                <a:cs typeface="Segoe UI" panose="020B0502040204020203" pitchFamily="34" charset="0"/>
              </a:rPr>
              <a:t>regelmäßig</a:t>
            </a:r>
            <a:r>
              <a:rPr lang="en-US" sz="1300" i="1" dirty="0">
                <a:latin typeface="Segoe UI" panose="020B0502040204020203" pitchFamily="34" charset="0"/>
                <a:ea typeface="Segoe UI" panose="020B0502040204020203" pitchFamily="34" charset="0"/>
                <a:cs typeface="Segoe UI" panose="020B0502040204020203" pitchFamily="34" charset="0"/>
              </a:rPr>
              <a:t> </a:t>
            </a:r>
            <a:r>
              <a:rPr lang="en-US" sz="1300" i="1" dirty="0" err="1">
                <a:latin typeface="Segoe UI" panose="020B0502040204020203" pitchFamily="34" charset="0"/>
                <a:ea typeface="Segoe UI" panose="020B0502040204020203" pitchFamily="34" charset="0"/>
                <a:cs typeface="Segoe UI" panose="020B0502040204020203" pitchFamily="34" charset="0"/>
              </a:rPr>
              <a:t>Seminare</a:t>
            </a:r>
            <a:r>
              <a:rPr lang="en-US" sz="1300" i="1" dirty="0">
                <a:latin typeface="Segoe UI" panose="020B0502040204020203" pitchFamily="34" charset="0"/>
                <a:ea typeface="Segoe UI" panose="020B0502040204020203" pitchFamily="34" charset="0"/>
                <a:cs typeface="Segoe UI" panose="020B0502040204020203" pitchFamily="34" charset="0"/>
              </a:rPr>
              <a:t> </a:t>
            </a:r>
            <a:r>
              <a:rPr lang="en-US" sz="1300" i="1" dirty="0" err="1">
                <a:latin typeface="Segoe UI" panose="020B0502040204020203" pitchFamily="34" charset="0"/>
                <a:ea typeface="Segoe UI" panose="020B0502040204020203" pitchFamily="34" charset="0"/>
                <a:cs typeface="Segoe UI" panose="020B0502040204020203" pitchFamily="34" charset="0"/>
              </a:rPr>
              <a:t>sowie</a:t>
            </a:r>
            <a:r>
              <a:rPr lang="en-US" sz="1300" i="1" dirty="0">
                <a:latin typeface="Segoe UI" panose="020B0502040204020203" pitchFamily="34" charset="0"/>
                <a:ea typeface="Segoe UI" panose="020B0502040204020203" pitchFamily="34" charset="0"/>
                <a:cs typeface="Segoe UI" panose="020B0502040204020203" pitchFamily="34" charset="0"/>
              </a:rPr>
              <a:t> </a:t>
            </a:r>
            <a:r>
              <a:rPr lang="en-US" sz="1300" i="1" dirty="0" err="1">
                <a:latin typeface="Segoe UI" panose="020B0502040204020203" pitchFamily="34" charset="0"/>
                <a:ea typeface="Segoe UI" panose="020B0502040204020203" pitchFamily="34" charset="0"/>
                <a:cs typeface="Segoe UI" panose="020B0502040204020203" pitchFamily="34" charset="0"/>
              </a:rPr>
              <a:t>eine</a:t>
            </a:r>
            <a:r>
              <a:rPr lang="en-US" sz="1300" i="1" dirty="0">
                <a:latin typeface="Segoe UI" panose="020B0502040204020203" pitchFamily="34" charset="0"/>
                <a:ea typeface="Segoe UI" panose="020B0502040204020203" pitchFamily="34" charset="0"/>
                <a:cs typeface="Segoe UI" panose="020B0502040204020203" pitchFamily="34" charset="0"/>
              </a:rPr>
              <a:t> </a:t>
            </a:r>
            <a:r>
              <a:rPr lang="en-US" sz="1300" i="1" dirty="0" err="1">
                <a:latin typeface="Segoe UI" panose="020B0502040204020203" pitchFamily="34" charset="0"/>
                <a:ea typeface="Segoe UI" panose="020B0502040204020203" pitchFamily="34" charset="0"/>
                <a:cs typeface="Segoe UI" panose="020B0502040204020203" pitchFamily="34" charset="0"/>
              </a:rPr>
              <a:t>fortlaufende</a:t>
            </a:r>
            <a:r>
              <a:rPr lang="en-US" sz="1300" i="1" dirty="0">
                <a:latin typeface="Segoe UI" panose="020B0502040204020203" pitchFamily="34" charset="0"/>
                <a:ea typeface="Segoe UI" panose="020B0502040204020203" pitchFamily="34" charset="0"/>
                <a:cs typeface="Segoe UI" panose="020B0502040204020203" pitchFamily="34" charset="0"/>
              </a:rPr>
              <a:t> </a:t>
            </a:r>
            <a:r>
              <a:rPr lang="en-US" sz="1300" i="1" dirty="0" err="1">
                <a:latin typeface="Segoe UI" panose="020B0502040204020203" pitchFamily="34" charset="0"/>
                <a:ea typeface="Segoe UI" panose="020B0502040204020203" pitchFamily="34" charset="0"/>
                <a:cs typeface="Segoe UI" panose="020B0502040204020203" pitchFamily="34" charset="0"/>
              </a:rPr>
              <a:t>Meditationsgruppe</a:t>
            </a:r>
            <a:r>
              <a:rPr lang="en-US" sz="1300" i="1" dirty="0">
                <a:latin typeface="Segoe UI" panose="020B0502040204020203" pitchFamily="34" charset="0"/>
                <a:ea typeface="Segoe UI" panose="020B0502040204020203" pitchFamily="34" charset="0"/>
                <a:cs typeface="Segoe UI" panose="020B0502040204020203" pitchFamily="34" charset="0"/>
              </a:rPr>
              <a:t>. </a:t>
            </a:r>
            <a:r>
              <a:rPr lang="en-US" sz="1300" i="1" dirty="0" err="1">
                <a:latin typeface="Segoe UI" panose="020B0502040204020203" pitchFamily="34" charset="0"/>
                <a:ea typeface="Segoe UI" panose="020B0502040204020203" pitchFamily="34" charset="0"/>
                <a:cs typeface="Segoe UI" panose="020B0502040204020203" pitchFamily="34" charset="0"/>
              </a:rPr>
              <a:t>Termine</a:t>
            </a:r>
            <a:r>
              <a:rPr lang="en-US" sz="1300" i="1" dirty="0">
                <a:latin typeface="Segoe UI" panose="020B0502040204020203" pitchFamily="34" charset="0"/>
                <a:ea typeface="Segoe UI" panose="020B0502040204020203" pitchFamily="34" charset="0"/>
                <a:cs typeface="Segoe UI" panose="020B0502040204020203" pitchFamily="34" charset="0"/>
              </a:rPr>
              <a:t> </a:t>
            </a:r>
            <a:r>
              <a:rPr lang="en-US" sz="1300" i="1" dirty="0" err="1">
                <a:latin typeface="Segoe UI" panose="020B0502040204020203" pitchFamily="34" charset="0"/>
                <a:ea typeface="Segoe UI" panose="020B0502040204020203" pitchFamily="34" charset="0"/>
                <a:cs typeface="Segoe UI" panose="020B0502040204020203" pitchFamily="34" charset="0"/>
              </a:rPr>
              <a:t>siehe</a:t>
            </a:r>
            <a:r>
              <a:rPr lang="en-US" sz="1300" i="1" dirty="0">
                <a:latin typeface="Segoe UI" panose="020B0502040204020203" pitchFamily="34" charset="0"/>
                <a:ea typeface="Segoe UI" panose="020B0502040204020203" pitchFamily="34" charset="0"/>
                <a:cs typeface="Segoe UI" panose="020B0502040204020203" pitchFamily="34" charset="0"/>
              </a:rPr>
              <a:t>: </a:t>
            </a:r>
            <a:endParaRPr lang="en-US" sz="1300" dirty="0">
              <a:latin typeface="Segoe UI" panose="020B0502040204020203" pitchFamily="34" charset="0"/>
              <a:ea typeface="Segoe UI" panose="020B0502040204020203" pitchFamily="34" charset="0"/>
              <a:cs typeface="Segoe UI" panose="020B0502040204020203" pitchFamily="34" charset="0"/>
            </a:endParaRPr>
          </a:p>
          <a:p>
            <a:pPr eaLnBrk="0" hangingPunct="0">
              <a:defRPr/>
            </a:pPr>
            <a:r>
              <a:rPr lang="de-DE" sz="1300" b="1" dirty="0">
                <a:latin typeface="Segoe UI" pitchFamily="34" charset="0"/>
                <a:ea typeface="Segoe UI" panose="020B0502040204020203" pitchFamily="34" charset="0"/>
                <a:cs typeface="Segoe UI" panose="020B0502040204020203" pitchFamily="34" charset="0"/>
                <a:hlinkClick r:id="rId3"/>
              </a:rPr>
              <a:t>www.reden-und-schweigen.de</a:t>
            </a:r>
            <a:endParaRPr lang="en-US" sz="1300" dirty="0">
              <a:latin typeface="Segoe UI" panose="020B0502040204020203" pitchFamily="34" charset="0"/>
              <a:ea typeface="Segoe UI" panose="020B0502040204020203" pitchFamily="34" charset="0"/>
              <a:cs typeface="Segoe UI" panose="020B0502040204020203" pitchFamily="34" charset="0"/>
            </a:endParaRPr>
          </a:p>
          <a:p>
            <a:pPr eaLnBrk="0" hangingPunct="0">
              <a:defRPr/>
            </a:pPr>
            <a:br>
              <a:rPr lang="en-US" sz="1300" dirty="0">
                <a:latin typeface="Segoe UI" panose="020B0502040204020203" pitchFamily="34" charset="0"/>
                <a:ea typeface="Segoe UI" panose="020B0502040204020203" pitchFamily="34" charset="0"/>
                <a:cs typeface="Segoe UI" panose="020B0502040204020203" pitchFamily="34" charset="0"/>
              </a:rPr>
            </a:br>
            <a:br>
              <a:rPr lang="en-US" sz="1300" dirty="0">
                <a:latin typeface="Segoe UI" panose="020B0502040204020203" pitchFamily="34" charset="0"/>
                <a:ea typeface="Segoe UI" panose="020B0502040204020203" pitchFamily="34" charset="0"/>
                <a:cs typeface="Segoe UI" panose="020B0502040204020203" pitchFamily="34" charset="0"/>
              </a:rPr>
            </a:br>
            <a:br>
              <a:rPr lang="en-US" sz="1300" dirty="0">
                <a:latin typeface="Segoe UI" panose="020B0502040204020203" pitchFamily="34" charset="0"/>
                <a:ea typeface="Segoe UI" panose="020B0502040204020203" pitchFamily="34" charset="0"/>
                <a:cs typeface="Segoe UI" panose="020B0502040204020203" pitchFamily="34" charset="0"/>
              </a:rPr>
            </a:br>
            <a:br>
              <a:rPr lang="en-US" sz="1300" dirty="0">
                <a:latin typeface="Segoe UI" panose="020B0502040204020203" pitchFamily="34" charset="0"/>
                <a:ea typeface="Segoe UI" panose="020B0502040204020203" pitchFamily="34" charset="0"/>
                <a:cs typeface="Segoe UI" panose="020B0502040204020203" pitchFamily="34" charset="0"/>
              </a:rPr>
            </a:br>
            <a:endParaRPr lang="de-DE" sz="1300" dirty="0">
              <a:latin typeface="Segoe UI" panose="020B0502040204020203" pitchFamily="34" charset="0"/>
              <a:ea typeface="Segoe UI" panose="020B0502040204020203" pitchFamily="34" charset="0"/>
              <a:cs typeface="Segoe UI" panose="020B0502040204020203" pitchFamily="34" charset="0"/>
            </a:endParaRPr>
          </a:p>
        </p:txBody>
      </p:sp>
      <p:sp>
        <p:nvSpPr>
          <p:cNvPr id="15" name="CustomShape 1"/>
          <p:cNvSpPr/>
          <p:nvPr/>
        </p:nvSpPr>
        <p:spPr>
          <a:xfrm>
            <a:off x="7217890" y="283163"/>
            <a:ext cx="3029620" cy="6830913"/>
          </a:xfrm>
          <a:prstGeom prst="rect">
            <a:avLst/>
          </a:prstGeom>
          <a:noFill/>
          <a:ln w="9360">
            <a:noFill/>
          </a:ln>
        </p:spPr>
        <p:txBody>
          <a:bodyPr lIns="0" tIns="0" rIns="0" bIns="0"/>
          <a:lstStyle/>
          <a:p>
            <a:pPr algn="just">
              <a:lnSpc>
                <a:spcPct val="100000"/>
              </a:lnSpc>
            </a:pPr>
            <a:endParaRPr lang="de-DE" sz="12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just">
              <a:lnSpc>
                <a:spcPct val="100000"/>
              </a:lnSpc>
            </a:pPr>
            <a:endParaRPr lang="de-DE" sz="12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just">
              <a:lnSpc>
                <a:spcPct val="100000"/>
              </a:lnSpc>
            </a:pPr>
            <a:br>
              <a:rPr lang="de-DE" sz="1200" b="1" dirty="0">
                <a:solidFill>
                  <a:srgbClr val="000000"/>
                </a:solidFill>
                <a:latin typeface="Segoe UI" panose="020B0502040204020203" pitchFamily="34" charset="0"/>
                <a:ea typeface="Segoe UI" panose="020B0502040204020203" pitchFamily="34" charset="0"/>
                <a:cs typeface="Segoe UI" panose="020B0502040204020203" pitchFamily="34" charset="0"/>
              </a:rPr>
            </a:br>
            <a:endParaRPr lang="de-DE" sz="12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just" eaLnBrk="0" hangingPunct="0">
              <a:defRPr/>
            </a:pPr>
            <a:endParaRPr lang="de-DE" sz="1300" dirty="0">
              <a:latin typeface="Segoe UI" pitchFamily="34" charset="0"/>
              <a:ea typeface="Segoe UI" pitchFamily="34" charset="0"/>
              <a:cs typeface="Segoe UI" pitchFamily="34" charset="0"/>
            </a:endParaRPr>
          </a:p>
          <a:p>
            <a:pPr algn="ctr" eaLnBrk="0" hangingPunct="0">
              <a:defRPr/>
            </a:pPr>
            <a:endParaRPr lang="de-DE" sz="1500" dirty="0">
              <a:solidFill>
                <a:srgbClr val="000000"/>
              </a:solidFill>
              <a:latin typeface="Segoe UI" pitchFamily="34" charset="0"/>
              <a:ea typeface="Segoe UI" pitchFamily="34" charset="0"/>
              <a:cs typeface="Segoe UI" pitchFamily="34" charset="0"/>
            </a:endParaRPr>
          </a:p>
          <a:p>
            <a:pPr algn="ctr" eaLnBrk="0" hangingPunct="0">
              <a:defRPr/>
            </a:pPr>
            <a:endParaRPr lang="de-DE" sz="1500" dirty="0">
              <a:solidFill>
                <a:srgbClr val="000000"/>
              </a:solidFill>
              <a:latin typeface="Segoe UI" pitchFamily="34" charset="0"/>
              <a:ea typeface="Segoe UI" pitchFamily="34" charset="0"/>
              <a:cs typeface="Segoe UI" pitchFamily="34" charset="0"/>
            </a:endParaRPr>
          </a:p>
          <a:p>
            <a:pPr algn="ctr" eaLnBrk="0" hangingPunct="0">
              <a:defRPr/>
            </a:pPr>
            <a:endParaRPr lang="de-DE" sz="1500" dirty="0">
              <a:solidFill>
                <a:srgbClr val="000000"/>
              </a:solidFill>
              <a:latin typeface="Segoe UI" pitchFamily="34" charset="0"/>
              <a:ea typeface="Segoe UI" pitchFamily="34" charset="0"/>
              <a:cs typeface="Segoe UI" pitchFamily="34" charset="0"/>
            </a:endParaRPr>
          </a:p>
          <a:p>
            <a:pPr algn="ctr" eaLnBrk="0" hangingPunct="0">
              <a:defRPr/>
            </a:pPr>
            <a:r>
              <a:rPr lang="de-DE" sz="1500" b="1" dirty="0">
                <a:solidFill>
                  <a:srgbClr val="000000"/>
                </a:solidFill>
                <a:latin typeface="Segoe UI" pitchFamily="34" charset="0"/>
                <a:ea typeface="Segoe UI" pitchFamily="34" charset="0"/>
                <a:cs typeface="Segoe UI" pitchFamily="34" charset="0"/>
              </a:rPr>
              <a:t>  </a:t>
            </a:r>
          </a:p>
        </p:txBody>
      </p:sp>
      <p:sp>
        <p:nvSpPr>
          <p:cNvPr id="13" name="CustomShape 4"/>
          <p:cNvSpPr/>
          <p:nvPr/>
        </p:nvSpPr>
        <p:spPr>
          <a:xfrm rot="5400000">
            <a:off x="2502364" y="-1046537"/>
            <a:ext cx="3504960" cy="6400440"/>
          </a:xfrm>
          <a:prstGeom prst="rect">
            <a:avLst/>
          </a:prstGeom>
          <a:noFill/>
          <a:ln w="9360">
            <a:noFill/>
          </a:ln>
        </p:spPr>
      </p:sp>
      <p:sp>
        <p:nvSpPr>
          <p:cNvPr id="14" name="CustomShape 4"/>
          <p:cNvSpPr/>
          <p:nvPr/>
        </p:nvSpPr>
        <p:spPr>
          <a:xfrm rot="5400000">
            <a:off x="2057640" y="-685560"/>
            <a:ext cx="3504960" cy="6400440"/>
          </a:xfrm>
          <a:prstGeom prst="rect">
            <a:avLst/>
          </a:prstGeom>
          <a:noFill/>
          <a:ln w="9360">
            <a:noFill/>
          </a:ln>
        </p:spPr>
      </p:sp>
      <p:sp>
        <p:nvSpPr>
          <p:cNvPr id="17" name="Rechteck 16"/>
          <p:cNvSpPr/>
          <p:nvPr/>
        </p:nvSpPr>
        <p:spPr>
          <a:xfrm>
            <a:off x="7275521" y="922577"/>
            <a:ext cx="3172409" cy="1446550"/>
          </a:xfrm>
          <a:prstGeom prst="rect">
            <a:avLst/>
          </a:prstGeom>
        </p:spPr>
        <p:txBody>
          <a:bodyPr wrap="square">
            <a:spAutoFit/>
          </a:bodyPr>
          <a:lstStyle/>
          <a:p>
            <a:pPr algn="ctr"/>
            <a:r>
              <a:rPr lang="en-US" sz="2000" b="1" dirty="0">
                <a:solidFill>
                  <a:srgbClr val="000000"/>
                </a:solidFill>
              </a:rPr>
              <a:t> </a:t>
            </a:r>
            <a:r>
              <a:rPr lang="en-US" sz="2200" b="1" dirty="0" err="1">
                <a:solidFill>
                  <a:srgbClr val="000000"/>
                </a:solidFill>
              </a:rPr>
              <a:t>Strukturierte</a:t>
            </a:r>
            <a:r>
              <a:rPr lang="en-US" sz="2200" b="1" dirty="0">
                <a:solidFill>
                  <a:srgbClr val="000000"/>
                </a:solidFill>
              </a:rPr>
              <a:t> </a:t>
            </a:r>
            <a:r>
              <a:rPr lang="de-DE" sz="2200" b="1" dirty="0">
                <a:latin typeface="Segoe UI" panose="020B0502040204020203" pitchFamily="34" charset="0"/>
                <a:ea typeface="Segoe UI" panose="020B0502040204020203" pitchFamily="34" charset="0"/>
                <a:cs typeface="Segoe UI" panose="020B0502040204020203" pitchFamily="34" charset="0"/>
              </a:rPr>
              <a:t>Zweiergespräche</a:t>
            </a:r>
            <a:br>
              <a:rPr lang="de-DE" sz="2200" b="1" dirty="0">
                <a:latin typeface="Segoe UI" panose="020B0502040204020203" pitchFamily="34" charset="0"/>
                <a:ea typeface="Segoe UI" panose="020B0502040204020203" pitchFamily="34" charset="0"/>
                <a:cs typeface="Segoe UI" panose="020B0502040204020203" pitchFamily="34" charset="0"/>
              </a:rPr>
            </a:br>
            <a:r>
              <a:rPr lang="de-DE" sz="2200" b="1" dirty="0">
                <a:latin typeface="Segoe UI" panose="020B0502040204020203" pitchFamily="34" charset="0"/>
                <a:ea typeface="Segoe UI" panose="020B0502040204020203" pitchFamily="34" charset="0"/>
                <a:cs typeface="Segoe UI" panose="020B0502040204020203" pitchFamily="34" charset="0"/>
              </a:rPr>
              <a:t>für den Alltag</a:t>
            </a:r>
            <a:br>
              <a:rPr lang="en-US" sz="2200" b="1" dirty="0">
                <a:solidFill>
                  <a:srgbClr val="000000"/>
                </a:solidFill>
                <a:latin typeface="Segoe UI" panose="020B0502040204020203" pitchFamily="34" charset="0"/>
                <a:ea typeface="Segoe UI" panose="020B0502040204020203" pitchFamily="34" charset="0"/>
                <a:cs typeface="Segoe UI" panose="020B0502040204020203" pitchFamily="34" charset="0"/>
              </a:rPr>
            </a:br>
            <a:endParaRPr lang="de-DE" sz="22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18" name="Rechteck 17"/>
          <p:cNvSpPr/>
          <p:nvPr/>
        </p:nvSpPr>
        <p:spPr>
          <a:xfrm>
            <a:off x="7594365" y="339058"/>
            <a:ext cx="2276669" cy="400110"/>
          </a:xfrm>
          <a:prstGeom prst="rect">
            <a:avLst/>
          </a:prstGeom>
        </p:spPr>
        <p:txBody>
          <a:bodyPr wrap="square">
            <a:spAutoFit/>
          </a:bodyPr>
          <a:lstStyle/>
          <a:p>
            <a:pPr algn="ctr"/>
            <a:r>
              <a:rPr lang="de-DE" sz="1000" b="1" dirty="0">
                <a:solidFill>
                  <a:srgbClr val="000000"/>
                </a:solidFill>
                <a:latin typeface="Segoe UI"/>
              </a:rPr>
              <a:t>Verein Selbsthilfe und Kommunikation e. V.</a:t>
            </a:r>
          </a:p>
        </p:txBody>
      </p:sp>
      <p:sp>
        <p:nvSpPr>
          <p:cNvPr id="20" name="Rechteck 19"/>
          <p:cNvSpPr/>
          <p:nvPr/>
        </p:nvSpPr>
        <p:spPr>
          <a:xfrm>
            <a:off x="7208693" y="4480846"/>
            <a:ext cx="3142592" cy="1623521"/>
          </a:xfrm>
          <a:prstGeom prst="rect">
            <a:avLst/>
          </a:prstGeom>
        </p:spPr>
        <p:txBody>
          <a:bodyPr wrap="square">
            <a:spAutoFit/>
          </a:bodyPr>
          <a:lstStyle/>
          <a:p>
            <a:pPr algn="ctr">
              <a:lnSpc>
                <a:spcPct val="100000"/>
              </a:lnSpc>
            </a:pPr>
            <a:endParaRPr lang="de-DE" sz="1400" b="1" dirty="0"/>
          </a:p>
          <a:p>
            <a:pPr algn="ctr">
              <a:lnSpc>
                <a:spcPct val="100000"/>
              </a:lnSpc>
            </a:pPr>
            <a:r>
              <a:rPr lang="de-DE" sz="1100" b="1" dirty="0"/>
              <a:t>      Freitag</a:t>
            </a:r>
            <a:r>
              <a:rPr lang="de-DE" sz="1100" b="1" dirty="0">
                <a:solidFill>
                  <a:srgbClr val="000000"/>
                </a:solidFill>
                <a:latin typeface="Segoe UI" panose="020B0502040204020203" pitchFamily="34" charset="0"/>
                <a:ea typeface="Segoe UI" panose="020B0502040204020203" pitchFamily="34" charset="0"/>
                <a:cs typeface="Segoe UI" panose="020B0502040204020203" pitchFamily="34" charset="0"/>
              </a:rPr>
              <a:t>,   19. Mai 2023  </a:t>
            </a:r>
            <a:br>
              <a:rPr lang="de-DE" sz="1100" b="1" dirty="0">
                <a:solidFill>
                  <a:srgbClr val="000000"/>
                </a:solidFill>
                <a:latin typeface="Segoe UI" panose="020B0502040204020203" pitchFamily="34" charset="0"/>
                <a:ea typeface="Segoe UI" panose="020B0502040204020203" pitchFamily="34" charset="0"/>
                <a:cs typeface="Segoe UI" panose="020B0502040204020203" pitchFamily="34" charset="0"/>
              </a:rPr>
            </a:br>
            <a:r>
              <a:rPr lang="de-DE" sz="1100" b="1" dirty="0">
                <a:solidFill>
                  <a:srgbClr val="000000"/>
                </a:solidFill>
                <a:latin typeface="Segoe UI" panose="020B0502040204020203" pitchFamily="34" charset="0"/>
                <a:ea typeface="Segoe UI" panose="020B0502040204020203" pitchFamily="34" charset="0"/>
                <a:cs typeface="Segoe UI" panose="020B0502040204020203" pitchFamily="34" charset="0"/>
              </a:rPr>
              <a:t>und Freitag 14. Juli 2023</a:t>
            </a:r>
          </a:p>
          <a:p>
            <a:pPr algn="ctr">
              <a:lnSpc>
                <a:spcPct val="100000"/>
              </a:lnSpc>
            </a:pPr>
            <a:r>
              <a:rPr lang="de-DE" sz="1100" b="1" dirty="0">
                <a:solidFill>
                  <a:srgbClr val="000000"/>
                </a:solidFill>
                <a:latin typeface="Segoe UI" panose="020B0502040204020203" pitchFamily="34" charset="0"/>
                <a:ea typeface="Segoe UI" panose="020B0502040204020203" pitchFamily="34" charset="0"/>
                <a:cs typeface="Segoe UI" panose="020B0502040204020203" pitchFamily="34" charset="0"/>
              </a:rPr>
              <a:t>München</a:t>
            </a:r>
          </a:p>
          <a:p>
            <a:pPr algn="ctr">
              <a:lnSpc>
                <a:spcPct val="100000"/>
              </a:lnSpc>
            </a:pPr>
            <a:endParaRPr lang="de-DE" sz="105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r>
              <a:rPr lang="de-DE" sz="1050" b="1" dirty="0">
                <a:solidFill>
                  <a:srgbClr val="000000"/>
                </a:solidFill>
                <a:latin typeface="Segoe UI" panose="020B0502040204020203" pitchFamily="34" charset="0"/>
                <a:ea typeface="Segoe UI" panose="020B0502040204020203" pitchFamily="34" charset="0"/>
                <a:cs typeface="Segoe UI" panose="020B0502040204020203" pitchFamily="34" charset="0"/>
              </a:rPr>
              <a:t>Veranstaltet von: </a:t>
            </a:r>
          </a:p>
          <a:p>
            <a:pPr algn="ctr">
              <a:lnSpc>
                <a:spcPct val="100000"/>
              </a:lnSpc>
            </a:pPr>
            <a:r>
              <a:rPr lang="de-DE" sz="1050" b="1" dirty="0">
                <a:solidFill>
                  <a:srgbClr val="000000"/>
                </a:solidFill>
                <a:latin typeface="Segoe UI" panose="020B0502040204020203" pitchFamily="34" charset="0"/>
                <a:ea typeface="Segoe UI" panose="020B0502040204020203" pitchFamily="34" charset="0"/>
                <a:cs typeface="Segoe UI" panose="020B0502040204020203" pitchFamily="34" charset="0"/>
              </a:rPr>
              <a:t>Verein Selbsthilfe und Kommunikation e. V. München</a:t>
            </a:r>
            <a:br>
              <a:rPr lang="en-US" sz="1050" dirty="0">
                <a:latin typeface="Segoe UI" panose="020B0502040204020203" pitchFamily="34" charset="0"/>
                <a:ea typeface="Segoe UI" panose="020B0502040204020203" pitchFamily="34" charset="0"/>
                <a:cs typeface="Segoe UI" panose="020B0502040204020203" pitchFamily="34" charset="0"/>
              </a:rPr>
            </a:br>
            <a:r>
              <a:rPr lang="de-DE" sz="1050" b="1" dirty="0">
                <a:latin typeface="Segoe UI" pitchFamily="34" charset="0"/>
                <a:ea typeface="Segoe UI" panose="020B0502040204020203" pitchFamily="34" charset="0"/>
                <a:cs typeface="Segoe UI" panose="020B0502040204020203" pitchFamily="34" charset="0"/>
                <a:hlinkClick r:id="rId3"/>
              </a:rPr>
              <a:t>www.reden-und-schweigen.de</a:t>
            </a:r>
            <a:endParaRPr lang="de-DE" sz="105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21" name="Rechteck 20"/>
          <p:cNvSpPr/>
          <p:nvPr/>
        </p:nvSpPr>
        <p:spPr>
          <a:xfrm>
            <a:off x="219868" y="339058"/>
            <a:ext cx="2953407" cy="5286062"/>
          </a:xfrm>
          <a:prstGeom prst="rect">
            <a:avLst/>
          </a:prstGeom>
        </p:spPr>
        <p:txBody>
          <a:bodyPr wrap="square">
            <a:spAutoFit/>
          </a:bodyPr>
          <a:lstStyle/>
          <a:p>
            <a:pPr algn="ctr" eaLnBrk="0" hangingPunct="0">
              <a:lnSpc>
                <a:spcPct val="100000"/>
              </a:lnSpc>
              <a:defRPr/>
            </a:pPr>
            <a:r>
              <a:rPr lang="de-DE" sz="1200" b="1" dirty="0">
                <a:solidFill>
                  <a:srgbClr val="92D050"/>
                </a:solidFill>
                <a:latin typeface="Segoe UI" pitchFamily="34" charset="0"/>
                <a:ea typeface="Segoe UI" pitchFamily="34" charset="0"/>
                <a:cs typeface="Segoe UI" pitchFamily="34" charset="0"/>
              </a:rPr>
              <a:t>Zeiten</a:t>
            </a:r>
          </a:p>
          <a:p>
            <a:pPr algn="ctr"/>
            <a:r>
              <a:rPr lang="de-DE" sz="1000" b="1" dirty="0"/>
              <a:t> Freitag</a:t>
            </a:r>
            <a:r>
              <a:rPr lang="de-DE" sz="1000" b="1" dirty="0">
                <a:solidFill>
                  <a:srgbClr val="000000"/>
                </a:solidFill>
                <a:latin typeface="Segoe UI" panose="020B0502040204020203" pitchFamily="34" charset="0"/>
                <a:ea typeface="Segoe UI" panose="020B0502040204020203" pitchFamily="34" charset="0"/>
                <a:cs typeface="Segoe UI" panose="020B0502040204020203" pitchFamily="34" charset="0"/>
              </a:rPr>
              <a:t>,   19. Mai 2023, 17 – 20 Uhr</a:t>
            </a:r>
            <a:br>
              <a:rPr lang="de-DE" sz="1000" b="1" dirty="0">
                <a:solidFill>
                  <a:srgbClr val="000000"/>
                </a:solidFill>
                <a:latin typeface="Segoe UI" panose="020B0502040204020203" pitchFamily="34" charset="0"/>
                <a:ea typeface="Segoe UI" panose="020B0502040204020203" pitchFamily="34" charset="0"/>
                <a:cs typeface="Segoe UI" panose="020B0502040204020203" pitchFamily="34" charset="0"/>
              </a:rPr>
            </a:br>
            <a:r>
              <a:rPr lang="de-DE" sz="1000" b="1" dirty="0">
                <a:solidFill>
                  <a:srgbClr val="000000"/>
                </a:solidFill>
                <a:latin typeface="Segoe UI" panose="020B0502040204020203" pitchFamily="34" charset="0"/>
                <a:ea typeface="Segoe UI" panose="020B0502040204020203" pitchFamily="34" charset="0"/>
                <a:cs typeface="Segoe UI" panose="020B0502040204020203" pitchFamily="34" charset="0"/>
              </a:rPr>
              <a:t>Fortsetzungstermin 14.7.23, 17 – 20 Uhr </a:t>
            </a:r>
          </a:p>
          <a:p>
            <a:pPr algn="ctr"/>
            <a:br>
              <a:rPr lang="de-DE" sz="1000" b="1" dirty="0">
                <a:solidFill>
                  <a:srgbClr val="000000"/>
                </a:solidFill>
                <a:latin typeface="Segoe UI" panose="020B0502040204020203" pitchFamily="34" charset="0"/>
                <a:ea typeface="Segoe UI" panose="020B0502040204020203" pitchFamily="34" charset="0"/>
                <a:cs typeface="Segoe UI" panose="020B0502040204020203" pitchFamily="34" charset="0"/>
              </a:rPr>
            </a:br>
            <a:r>
              <a:rPr lang="de-DE" sz="1200" b="1" dirty="0">
                <a:solidFill>
                  <a:srgbClr val="92D050"/>
                </a:solidFill>
                <a:latin typeface="Segoe UI" pitchFamily="34" charset="0"/>
                <a:ea typeface="Segoe UI" pitchFamily="34" charset="0"/>
                <a:cs typeface="Segoe UI" pitchFamily="34" charset="0"/>
              </a:rPr>
              <a:t>Ort</a:t>
            </a:r>
          </a:p>
          <a:p>
            <a:pPr algn="ctr" eaLnBrk="0" hangingPunct="0">
              <a:defRPr/>
            </a:pPr>
            <a:r>
              <a:rPr lang="de-DE" sz="1300" b="1" dirty="0">
                <a:latin typeface="Segoe UI" pitchFamily="34" charset="0"/>
                <a:ea typeface="Segoe UI" pitchFamily="34" charset="0"/>
                <a:cs typeface="Segoe UI" pitchFamily="34" charset="0"/>
              </a:rPr>
              <a:t>Beratungsstelle </a:t>
            </a:r>
            <a:r>
              <a:rPr lang="de-DE" sz="1300" b="1" dirty="0" err="1">
                <a:latin typeface="Segoe UI" pitchFamily="34" charset="0"/>
                <a:ea typeface="Segoe UI" pitchFamily="34" charset="0"/>
                <a:cs typeface="Segoe UI" pitchFamily="34" charset="0"/>
              </a:rPr>
              <a:t>Häberlstr</a:t>
            </a:r>
            <a:r>
              <a:rPr lang="de-DE" sz="1300" b="1" dirty="0">
                <a:latin typeface="Segoe UI" pitchFamily="34" charset="0"/>
                <a:ea typeface="Segoe UI" pitchFamily="34" charset="0"/>
                <a:cs typeface="Segoe UI" pitchFamily="34" charset="0"/>
              </a:rPr>
              <a:t>. 17 </a:t>
            </a:r>
            <a:br>
              <a:rPr lang="de-DE" sz="1300" b="1" dirty="0">
                <a:latin typeface="Segoe UI" pitchFamily="34" charset="0"/>
                <a:ea typeface="Segoe UI" pitchFamily="34" charset="0"/>
                <a:cs typeface="Segoe UI" pitchFamily="34" charset="0"/>
              </a:rPr>
            </a:br>
            <a:r>
              <a:rPr lang="de-DE" sz="1300" b="1" dirty="0">
                <a:latin typeface="Segoe UI" pitchFamily="34" charset="0"/>
                <a:ea typeface="Segoe UI" pitchFamily="34" charset="0"/>
                <a:cs typeface="Segoe UI" pitchFamily="34" charset="0"/>
              </a:rPr>
              <a:t>im </a:t>
            </a:r>
            <a:r>
              <a:rPr lang="de-DE" sz="1300" b="1">
                <a:latin typeface="Segoe UI" pitchFamily="34" charset="0"/>
                <a:ea typeface="Segoe UI" pitchFamily="34" charset="0"/>
                <a:cs typeface="Segoe UI" pitchFamily="34" charset="0"/>
              </a:rPr>
              <a:t>Rückg, </a:t>
            </a:r>
            <a:r>
              <a:rPr lang="de-DE" sz="1300" b="1" dirty="0">
                <a:latin typeface="Segoe UI" pitchFamily="34" charset="0"/>
                <a:ea typeface="Segoe UI" pitchFamily="34" charset="0"/>
                <a:cs typeface="Segoe UI" pitchFamily="34" charset="0"/>
              </a:rPr>
              <a:t>80337 München</a:t>
            </a:r>
            <a:br>
              <a:rPr lang="de-DE" sz="1400" b="1" dirty="0">
                <a:latin typeface="Segoe UI" pitchFamily="34" charset="0"/>
                <a:ea typeface="Segoe UI" pitchFamily="34" charset="0"/>
                <a:cs typeface="Segoe UI" pitchFamily="34" charset="0"/>
              </a:rPr>
            </a:br>
            <a:br>
              <a:rPr lang="de-DE" sz="1500" b="1" dirty="0">
                <a:latin typeface="Segoe UI" pitchFamily="34" charset="0"/>
                <a:ea typeface="Segoe UI" pitchFamily="34" charset="0"/>
                <a:cs typeface="Segoe UI" pitchFamily="34" charset="0"/>
              </a:rPr>
            </a:br>
            <a:r>
              <a:rPr lang="de-DE" sz="1200" b="1" dirty="0">
                <a:solidFill>
                  <a:srgbClr val="92D050"/>
                </a:solidFill>
                <a:latin typeface="Segoe UI" pitchFamily="34" charset="0"/>
                <a:ea typeface="Segoe UI" pitchFamily="34" charset="0"/>
                <a:cs typeface="Segoe UI" pitchFamily="34" charset="0"/>
              </a:rPr>
              <a:t>Unkostenbeitrag</a:t>
            </a:r>
          </a:p>
          <a:p>
            <a:pPr algn="ctr">
              <a:defRPr/>
            </a:pPr>
            <a:r>
              <a:rPr lang="de-DE" sz="1050" b="1" dirty="0">
                <a:solidFill>
                  <a:srgbClr val="000000"/>
                </a:solidFill>
                <a:latin typeface="Segoe UI" panose="020B0502040204020203" pitchFamily="34" charset="0"/>
                <a:ea typeface="Segoe UI" panose="020B0502040204020203" pitchFamily="34" charset="0"/>
                <a:cs typeface="Segoe UI" panose="020B0502040204020203" pitchFamily="34" charset="0"/>
              </a:rPr>
              <a:t>20,- Euro pro Person pro Termin</a:t>
            </a:r>
          </a:p>
          <a:p>
            <a:pPr algn="ctr">
              <a:defRPr/>
            </a:pPr>
            <a:r>
              <a:rPr lang="de-DE" sz="1050" b="1" dirty="0">
                <a:solidFill>
                  <a:srgbClr val="000000"/>
                </a:solidFill>
                <a:latin typeface="Segoe UI" panose="020B0502040204020203" pitchFamily="34" charset="0"/>
                <a:ea typeface="Segoe UI" panose="020B0502040204020203" pitchFamily="34" charset="0"/>
                <a:cs typeface="Segoe UI" panose="020B0502040204020203" pitchFamily="34" charset="0"/>
              </a:rPr>
              <a:t>(Organisation, Raummiete u.a.)</a:t>
            </a:r>
          </a:p>
          <a:p>
            <a:pPr algn="ctr">
              <a:defRPr/>
            </a:pPr>
            <a:r>
              <a:rPr lang="de-DE" sz="1050" b="1" dirty="0">
                <a:solidFill>
                  <a:srgbClr val="000000"/>
                </a:solidFill>
                <a:latin typeface="Segoe UI" panose="020B0502040204020203" pitchFamily="34" charset="0"/>
                <a:ea typeface="Segoe UI" panose="020B0502040204020203" pitchFamily="34" charset="0"/>
                <a:cs typeface="Segoe UI" panose="020B0502040204020203" pitchFamily="34" charset="0"/>
              </a:rPr>
              <a:t>Ermäßigung auf Anfrage</a:t>
            </a:r>
          </a:p>
          <a:p>
            <a:pPr algn="ctr" eaLnBrk="0" hangingPunct="0">
              <a:defRPr/>
            </a:pPr>
            <a:endParaRPr lang="de-DE" sz="1200" dirty="0">
              <a:latin typeface="Segoe UI" pitchFamily="34" charset="0"/>
              <a:ea typeface="Segoe UI" pitchFamily="34" charset="0"/>
              <a:cs typeface="Segoe UI" pitchFamily="34" charset="0"/>
            </a:endParaRPr>
          </a:p>
          <a:p>
            <a:pPr algn="ctr">
              <a:defRPr/>
            </a:pPr>
            <a:r>
              <a:rPr lang="de-DE" sz="1050" b="1" dirty="0">
                <a:solidFill>
                  <a:srgbClr val="000000"/>
                </a:solidFill>
                <a:latin typeface="Segoe UI" panose="020B0502040204020203" pitchFamily="34" charset="0"/>
                <a:ea typeface="Segoe UI" panose="020B0502040204020203" pitchFamily="34" charset="0"/>
                <a:cs typeface="Segoe UI" panose="020B0502040204020203" pitchFamily="34" charset="0"/>
              </a:rPr>
              <a:t>In der Gebühr sind keine Honorare für die Leiterinnen enthalten. Eine Aufwandsentschädigung nach eigener Einschätzung (Richtwert 30,00 € für beide Leiterinnen) wird aber dankbar angenommen. </a:t>
            </a:r>
          </a:p>
          <a:p>
            <a:pPr algn="ctr">
              <a:defRPr/>
            </a:pPr>
            <a:endParaRPr lang="de-DE" sz="105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de-DE" sz="1050" b="1" dirty="0">
                <a:solidFill>
                  <a:srgbClr val="000000"/>
                </a:solidFill>
                <a:latin typeface="Segoe UI" panose="020B0502040204020203" pitchFamily="34" charset="0"/>
                <a:ea typeface="Segoe UI" panose="020B0502040204020203" pitchFamily="34" charset="0"/>
                <a:cs typeface="Segoe UI" panose="020B0502040204020203" pitchFamily="34" charset="0"/>
              </a:rPr>
              <a:t>Ohne Verpflegung und Unterkunft.</a:t>
            </a:r>
          </a:p>
          <a:p>
            <a:pPr algn="ctr">
              <a:defRPr/>
            </a:pPr>
            <a:r>
              <a:rPr lang="de-DE" altLang="de-DE" sz="1050" b="1" dirty="0">
                <a:solidFill>
                  <a:srgbClr val="000000"/>
                </a:solidFill>
                <a:latin typeface="Segoe UI" panose="020B0502040204020203" pitchFamily="34" charset="0"/>
                <a:ea typeface="Segoe UI" panose="020B0502040204020203" pitchFamily="34" charset="0"/>
                <a:cs typeface="Segoe UI" panose="020B0502040204020203" pitchFamily="34" charset="0"/>
              </a:rPr>
              <a:t>Den Unkostenbeitrag und Spende bitte in bar mitbringen.</a:t>
            </a:r>
          </a:p>
          <a:p>
            <a:pPr algn="ctr">
              <a:defRPr/>
            </a:pPr>
            <a:endParaRPr lang="de-DE" altLang="de-DE" sz="11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r>
              <a:rPr lang="de-DE" sz="1200" b="1" dirty="0">
                <a:solidFill>
                  <a:srgbClr val="92D050"/>
                </a:solidFill>
                <a:latin typeface="Segoe UI" pitchFamily="34" charset="0"/>
                <a:ea typeface="Segoe UI" pitchFamily="34" charset="0"/>
                <a:cs typeface="Segoe UI" pitchFamily="34" charset="0"/>
              </a:rPr>
              <a:t>Verbindliche Anmeldung </a:t>
            </a:r>
            <a:br>
              <a:rPr lang="de-DE" sz="2400" b="1" dirty="0">
                <a:solidFill>
                  <a:srgbClr val="009999"/>
                </a:solidFill>
                <a:latin typeface="Segoe UI" pitchFamily="34" charset="0"/>
                <a:ea typeface="Segoe UI" pitchFamily="34" charset="0"/>
                <a:cs typeface="Segoe UI" pitchFamily="34" charset="0"/>
              </a:rPr>
            </a:br>
            <a:r>
              <a:rPr lang="de-DE" sz="1100" b="1" dirty="0">
                <a:solidFill>
                  <a:srgbClr val="000000"/>
                </a:solidFill>
                <a:latin typeface="Segoe UI" panose="020B0502040204020203" pitchFamily="34" charset="0"/>
                <a:ea typeface="Segoe UI" panose="020B0502040204020203" pitchFamily="34" charset="0"/>
                <a:cs typeface="Segoe UI" panose="020B0502040204020203" pitchFamily="34" charset="0"/>
              </a:rPr>
              <a:t>Per Mail oder per Post</a:t>
            </a:r>
            <a:r>
              <a:rPr lang="de-DE" sz="1200" b="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p>
          <a:p>
            <a:pPr algn="ctr">
              <a:lnSpc>
                <a:spcPct val="100000"/>
              </a:lnSpc>
            </a:pPr>
            <a:r>
              <a:rPr lang="de-DE" sz="1200" b="1" dirty="0">
                <a:solidFill>
                  <a:srgbClr val="92D050"/>
                </a:solidFill>
                <a:latin typeface="Segoe UI" pitchFamily="34" charset="0"/>
                <a:ea typeface="Segoe UI" pitchFamily="34" charset="0"/>
                <a:cs typeface="Segoe UI" pitchFamily="34" charset="0"/>
              </a:rPr>
              <a:t>bitte bis  28. April  2023 </a:t>
            </a:r>
            <a:br>
              <a:rPr lang="de-DE" b="1" dirty="0">
                <a:latin typeface="Segoe UI"/>
                <a:ea typeface="Segoe UI"/>
              </a:rPr>
            </a:br>
            <a:r>
              <a:rPr lang="de-DE" sz="1100" b="1" dirty="0">
                <a:latin typeface="Segoe UI"/>
                <a:ea typeface="Segoe UI"/>
              </a:rPr>
              <a:t>an Karin Stiegler</a:t>
            </a:r>
            <a:endParaRPr lang="de-DE" sz="11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r>
              <a:rPr lang="de-DE" sz="1100" dirty="0">
                <a:hlinkClick r:id="rId4"/>
              </a:rPr>
              <a:t>stiegler.landau@gmx.de</a:t>
            </a:r>
            <a:br>
              <a:rPr lang="de-DE" sz="1100" dirty="0"/>
            </a:br>
            <a:r>
              <a:rPr lang="de-DE" sz="1100" dirty="0"/>
              <a:t>VDK-Weg 2, 94405 Landau/Isar</a:t>
            </a:r>
            <a:endParaRPr lang="de-DE" sz="1100"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Textfeld 1">
            <a:extLst>
              <a:ext uri="{FF2B5EF4-FFF2-40B4-BE49-F238E27FC236}">
                <a16:creationId xmlns:a16="http://schemas.microsoft.com/office/drawing/2014/main" id="{57EF4FFF-225F-4482-948A-F5B89A730631}"/>
              </a:ext>
            </a:extLst>
          </p:cNvPr>
          <p:cNvSpPr txBox="1"/>
          <p:nvPr/>
        </p:nvSpPr>
        <p:spPr>
          <a:xfrm>
            <a:off x="4818647" y="3236494"/>
            <a:ext cx="65" cy="276999"/>
          </a:xfrm>
          <a:prstGeom prst="rect">
            <a:avLst/>
          </a:prstGeom>
          <a:noFill/>
        </p:spPr>
        <p:txBody>
          <a:bodyPr wrap="none" lIns="0" tIns="0" rIns="0" bIns="0" rtlCol="0">
            <a:spAutoFit/>
          </a:bodyPr>
          <a:lstStyle/>
          <a:p>
            <a:endParaRPr lang="de-DE" dirty="0"/>
          </a:p>
        </p:txBody>
      </p:sp>
      <p:pic>
        <p:nvPicPr>
          <p:cNvPr id="3" name="Grafik 2">
            <a:extLst>
              <a:ext uri="{FF2B5EF4-FFF2-40B4-BE49-F238E27FC236}">
                <a16:creationId xmlns:a16="http://schemas.microsoft.com/office/drawing/2014/main" id="{0567249B-9733-4B97-B1B3-30B4D8969FA5}"/>
              </a:ext>
            </a:extLst>
          </p:cNvPr>
          <p:cNvPicPr>
            <a:picLocks noChangeAspect="1"/>
          </p:cNvPicPr>
          <p:nvPr/>
        </p:nvPicPr>
        <p:blipFill>
          <a:blip r:embed="rId5"/>
          <a:stretch>
            <a:fillRect/>
          </a:stretch>
        </p:blipFill>
        <p:spPr>
          <a:xfrm>
            <a:off x="7337564" y="2153682"/>
            <a:ext cx="2967577" cy="2113457"/>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CustomShape 1"/>
          <p:cNvSpPr/>
          <p:nvPr/>
        </p:nvSpPr>
        <p:spPr>
          <a:xfrm>
            <a:off x="7364880" y="668926"/>
            <a:ext cx="2809440" cy="5955476"/>
          </a:xfrm>
          <a:prstGeom prst="rect">
            <a:avLst/>
          </a:prstGeom>
          <a:noFill/>
          <a:ln w="9360">
            <a:noFill/>
          </a:ln>
        </p:spPr>
        <p:txBody>
          <a:bodyPr lIns="0" tIns="0" rIns="0" bIns="0"/>
          <a:lstStyle/>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endParaRPr dirty="0"/>
          </a:p>
          <a:p>
            <a:pPr>
              <a:lnSpc>
                <a:spcPct val="100000"/>
              </a:lnSpc>
            </a:pPr>
            <a:r>
              <a:rPr lang="de-DE" sz="1000" dirty="0">
                <a:solidFill>
                  <a:srgbClr val="000000"/>
                </a:solidFill>
                <a:latin typeface="Arial"/>
                <a:ea typeface="Segoe UI"/>
              </a:rPr>
              <a:t>                         </a:t>
            </a:r>
            <a:endParaRPr dirty="0"/>
          </a:p>
        </p:txBody>
      </p:sp>
      <p:sp>
        <p:nvSpPr>
          <p:cNvPr id="84" name="CustomShape 2"/>
          <p:cNvSpPr/>
          <p:nvPr/>
        </p:nvSpPr>
        <p:spPr>
          <a:xfrm>
            <a:off x="306524" y="0"/>
            <a:ext cx="3246480" cy="7228114"/>
          </a:xfrm>
          <a:prstGeom prst="rect">
            <a:avLst/>
          </a:prstGeom>
          <a:noFill/>
          <a:ln w="9360">
            <a:noFill/>
          </a:ln>
        </p:spPr>
        <p:txBody>
          <a:bodyPr lIns="36000" tIns="36000" rIns="36000" bIns="36000"/>
          <a:lstStyle/>
          <a:p>
            <a:pPr algn="ctr" eaLnBrk="0" hangingPunct="0">
              <a:lnSpc>
                <a:spcPct val="100000"/>
              </a:lnSpc>
              <a:defRPr/>
            </a:pPr>
            <a:endParaRPr lang="de-DE" sz="1500" b="1" dirty="0">
              <a:solidFill>
                <a:srgbClr val="009999"/>
              </a:solidFill>
              <a:latin typeface="Segoe UI" pitchFamily="34" charset="0"/>
              <a:ea typeface="Segoe UI" pitchFamily="34" charset="0"/>
              <a:cs typeface="Segoe UI" pitchFamily="34" charset="0"/>
            </a:endParaRPr>
          </a:p>
          <a:p>
            <a:pPr algn="ctr" eaLnBrk="0" hangingPunct="0">
              <a:lnSpc>
                <a:spcPct val="100000"/>
              </a:lnSpc>
              <a:defRPr/>
            </a:pPr>
            <a:endParaRPr lang="de-DE" sz="1400" b="1" dirty="0">
              <a:solidFill>
                <a:srgbClr val="000000"/>
              </a:solidFill>
              <a:latin typeface="Segoe UI"/>
              <a:ea typeface="Segoe UI"/>
            </a:endParaRPr>
          </a:p>
          <a:p>
            <a:pPr algn="ctr">
              <a:lnSpc>
                <a:spcPct val="100000"/>
              </a:lnSpc>
            </a:pPr>
            <a:endParaRPr sz="1300" dirty="0"/>
          </a:p>
          <a:p>
            <a:pPr>
              <a:lnSpc>
                <a:spcPct val="100000"/>
              </a:lnSpc>
            </a:pPr>
            <a:endParaRPr dirty="0"/>
          </a:p>
          <a:p>
            <a:pPr>
              <a:lnSpc>
                <a:spcPct val="100000"/>
              </a:lnSpc>
            </a:pPr>
            <a:endParaRPr dirty="0"/>
          </a:p>
        </p:txBody>
      </p:sp>
      <p:sp>
        <p:nvSpPr>
          <p:cNvPr id="7" name="CustomShape 2"/>
          <p:cNvSpPr/>
          <p:nvPr/>
        </p:nvSpPr>
        <p:spPr>
          <a:xfrm>
            <a:off x="7000698" y="144379"/>
            <a:ext cx="3246480" cy="6947428"/>
          </a:xfrm>
          <a:prstGeom prst="rect">
            <a:avLst/>
          </a:prstGeom>
          <a:noFill/>
          <a:ln w="9360">
            <a:noFill/>
          </a:ln>
        </p:spPr>
        <p:txBody>
          <a:bodyPr lIns="36000" tIns="36000" rIns="36000" bIns="36000"/>
          <a:lstStyle/>
          <a:p>
            <a:pPr>
              <a:lnSpc>
                <a:spcPct val="100000"/>
              </a:lnSpc>
            </a:pPr>
            <a:endParaRPr sz="1300" dirty="0"/>
          </a:p>
        </p:txBody>
      </p:sp>
      <p:sp>
        <p:nvSpPr>
          <p:cNvPr id="8" name="CustomShape 2"/>
          <p:cNvSpPr/>
          <p:nvPr/>
        </p:nvSpPr>
        <p:spPr>
          <a:xfrm>
            <a:off x="3681360" y="2753710"/>
            <a:ext cx="3246480" cy="4965073"/>
          </a:xfrm>
          <a:prstGeom prst="rect">
            <a:avLst/>
          </a:prstGeom>
          <a:noFill/>
          <a:ln w="9360">
            <a:noFill/>
          </a:ln>
        </p:spPr>
        <p:txBody>
          <a:bodyPr lIns="36000" tIns="36000" rIns="36000" bIns="36000"/>
          <a:lstStyle/>
          <a:p>
            <a:pPr>
              <a:lnSpc>
                <a:spcPct val="100000"/>
              </a:lnSpc>
            </a:pPr>
            <a:endParaRPr dirty="0"/>
          </a:p>
          <a:p>
            <a:pPr algn="ctr">
              <a:lnSpc>
                <a:spcPct val="100000"/>
              </a:lnSpc>
            </a:pPr>
            <a:endParaRPr lang="de-DE" sz="1500" b="1" dirty="0">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endParaRPr lang="de-DE" sz="1500" b="1" dirty="0">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endParaRPr lang="de-DE" sz="1500" b="1" dirty="0">
              <a:latin typeface="Segoe UI" panose="020B0502040204020203" pitchFamily="34" charset="0"/>
              <a:ea typeface="Segoe UI" panose="020B0502040204020203" pitchFamily="34" charset="0"/>
              <a:cs typeface="Segoe UI" panose="020B0502040204020203" pitchFamily="34" charset="0"/>
            </a:endParaRPr>
          </a:p>
          <a:p>
            <a:pPr algn="ctr">
              <a:lnSpc>
                <a:spcPct val="100000"/>
              </a:lnSpc>
            </a:pPr>
            <a:endParaRPr lang="de-DE" sz="1500"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Rechteck 2"/>
          <p:cNvSpPr/>
          <p:nvPr/>
        </p:nvSpPr>
        <p:spPr>
          <a:xfrm>
            <a:off x="2571262" y="3333038"/>
            <a:ext cx="5276850" cy="677108"/>
          </a:xfrm>
          <a:prstGeom prst="rect">
            <a:avLst/>
          </a:prstGeom>
        </p:spPr>
        <p:txBody>
          <a:bodyPr>
            <a:spAutoFit/>
          </a:bodyPr>
          <a:lstStyle/>
          <a:p>
            <a:pPr algn="ctr" eaLnBrk="0" hangingPunct="0">
              <a:defRPr/>
            </a:pPr>
            <a:endParaRPr lang="de-DE" sz="2000" b="1" dirty="0">
              <a:solidFill>
                <a:srgbClr val="009999"/>
              </a:solidFill>
              <a:latin typeface="Segoe UI" pitchFamily="34" charset="0"/>
              <a:ea typeface="Segoe UI" pitchFamily="34" charset="0"/>
              <a:cs typeface="Segoe UI" pitchFamily="34" charset="0"/>
            </a:endParaRPr>
          </a:p>
          <a:p>
            <a:pPr algn="ctr" eaLnBrk="0" hangingPunct="0">
              <a:defRPr/>
            </a:pPr>
            <a:endParaRPr lang="de-DE" dirty="0">
              <a:latin typeface="Segoe UI" pitchFamily="34" charset="0"/>
              <a:ea typeface="Segoe UI" pitchFamily="34" charset="0"/>
              <a:cs typeface="Segoe UI" pitchFamily="34" charset="0"/>
            </a:endParaRPr>
          </a:p>
        </p:txBody>
      </p:sp>
      <p:sp>
        <p:nvSpPr>
          <p:cNvPr id="4" name="Rechteck 3"/>
          <p:cNvSpPr/>
          <p:nvPr/>
        </p:nvSpPr>
        <p:spPr>
          <a:xfrm>
            <a:off x="4476014" y="2308909"/>
            <a:ext cx="1491649" cy="553998"/>
          </a:xfrm>
          <a:prstGeom prst="rect">
            <a:avLst/>
          </a:prstGeom>
        </p:spPr>
        <p:txBody>
          <a:bodyPr wrap="square">
            <a:spAutoFit/>
          </a:bodyPr>
          <a:lstStyle/>
          <a:p>
            <a:pPr algn="ctr" eaLnBrk="0" hangingPunct="0">
              <a:defRPr/>
            </a:pPr>
            <a:r>
              <a:rPr lang="de-DE" sz="1500" b="1" dirty="0">
                <a:solidFill>
                  <a:srgbClr val="92D050"/>
                </a:solidFill>
                <a:latin typeface="Segoe UI" pitchFamily="34" charset="0"/>
                <a:ea typeface="Segoe UI" pitchFamily="34" charset="0"/>
                <a:cs typeface="Segoe UI" pitchFamily="34" charset="0"/>
              </a:rPr>
              <a:t>Juliane Beck</a:t>
            </a:r>
          </a:p>
          <a:p>
            <a:pPr algn="ctr" eaLnBrk="0" hangingPunct="0">
              <a:defRPr/>
            </a:pPr>
            <a:endParaRPr lang="de-DE" sz="1500" b="1" dirty="0">
              <a:solidFill>
                <a:srgbClr val="009999"/>
              </a:solidFill>
              <a:latin typeface="Segoe UI" pitchFamily="34" charset="0"/>
              <a:ea typeface="Segoe UI" pitchFamily="34" charset="0"/>
              <a:cs typeface="Segoe UI" pitchFamily="34" charset="0"/>
            </a:endParaRPr>
          </a:p>
        </p:txBody>
      </p:sp>
      <p:sp>
        <p:nvSpPr>
          <p:cNvPr id="16" name="Rechteck 15"/>
          <p:cNvSpPr/>
          <p:nvPr/>
        </p:nvSpPr>
        <p:spPr>
          <a:xfrm>
            <a:off x="121436" y="484260"/>
            <a:ext cx="3194967" cy="6001643"/>
          </a:xfrm>
          <a:prstGeom prst="rect">
            <a:avLst/>
          </a:prstGeom>
          <a:solidFill>
            <a:srgbClr val="92D050"/>
          </a:solidFill>
        </p:spPr>
        <p:txBody>
          <a:bodyPr wrap="square">
            <a:spAutoFit/>
          </a:bodyPr>
          <a:lstStyle/>
          <a:p>
            <a:r>
              <a:rPr lang="de-DE" sz="1200" b="1" dirty="0">
                <a:solidFill>
                  <a:srgbClr val="000000"/>
                </a:solidFill>
                <a:latin typeface="Segoe UI" panose="020B0502040204020203" pitchFamily="34" charset="0"/>
                <a:ea typeface="Segoe UI" panose="020B0502040204020203" pitchFamily="34" charset="0"/>
                <a:cs typeface="Segoe UI" panose="020B0502040204020203" pitchFamily="34" charset="0"/>
              </a:rPr>
              <a:t>Zweiergespräche </a:t>
            </a:r>
            <a:r>
              <a:rPr lang="de-DE" sz="1200" dirty="0">
                <a:solidFill>
                  <a:srgbClr val="000000"/>
                </a:solidFill>
                <a:latin typeface="Segoe UI" panose="020B0502040204020203" pitchFamily="34" charset="0"/>
                <a:ea typeface="Segoe UI" panose="020B0502040204020203" pitchFamily="34" charset="0"/>
                <a:cs typeface="Segoe UI" panose="020B0502040204020203" pitchFamily="34" charset="0"/>
              </a:rPr>
              <a:t>(Aktives Zuhören auf Gegenseitigkeit für Laien) bezwecken ein klares Wahrnehmen und Benennen von dem, was der Erzählenden im Moment wichtig ist.</a:t>
            </a:r>
          </a:p>
          <a:p>
            <a:r>
              <a:rPr lang="de-DE" sz="1200" dirty="0">
                <a:solidFill>
                  <a:srgbClr val="000000"/>
                </a:solidFill>
                <a:latin typeface="Segoe UI" panose="020B0502040204020203" pitchFamily="34" charset="0"/>
                <a:ea typeface="Segoe UI" panose="020B0502040204020203" pitchFamily="34" charset="0"/>
                <a:cs typeface="Segoe UI" panose="020B0502040204020203" pitchFamily="34" charset="0"/>
              </a:rPr>
              <a:t>Sie können das Handeln vernünftiger und zielgerichteter machen. Dadurch unterstützen sie den Alltag.</a:t>
            </a:r>
          </a:p>
          <a:p>
            <a:r>
              <a:rPr lang="de-DE" sz="1200" dirty="0">
                <a:solidFill>
                  <a:srgbClr val="000000"/>
                </a:solidFill>
                <a:latin typeface="Segoe UI" panose="020B0502040204020203" pitchFamily="34" charset="0"/>
                <a:ea typeface="Segoe UI" panose="020B0502040204020203" pitchFamily="34" charset="0"/>
                <a:cs typeface="Segoe UI" panose="020B0502040204020203" pitchFamily="34" charset="0"/>
              </a:rPr>
              <a:t> Voraussetzung ist das Einhalten von Grundregeln, die sie von üblichen Gesprächen unterscheiden. Sie können in persönlichen Treffen, beim Spazierengehen und, wenn Kontakte geknüpft sind, auch telefonisch oder online stattfinden. </a:t>
            </a:r>
            <a:br>
              <a:rPr lang="de-DE" sz="1200" dirty="0">
                <a:solidFill>
                  <a:srgbClr val="000000"/>
                </a:solidFill>
                <a:latin typeface="Segoe UI" panose="020B0502040204020203" pitchFamily="34" charset="0"/>
                <a:ea typeface="Segoe UI" panose="020B0502040204020203" pitchFamily="34" charset="0"/>
                <a:cs typeface="Segoe UI" panose="020B0502040204020203" pitchFamily="34" charset="0"/>
              </a:rPr>
            </a:br>
            <a:br>
              <a:rPr lang="de-DE" sz="1200" dirty="0">
                <a:solidFill>
                  <a:srgbClr val="000000"/>
                </a:solidFill>
                <a:latin typeface="Segoe UI" panose="020B0502040204020203" pitchFamily="34" charset="0"/>
                <a:ea typeface="Segoe UI" panose="020B0502040204020203" pitchFamily="34" charset="0"/>
                <a:cs typeface="Segoe UI" panose="020B0502040204020203" pitchFamily="34" charset="0"/>
              </a:rPr>
            </a:br>
            <a:r>
              <a:rPr lang="de-DE" sz="1200" dirty="0">
                <a:solidFill>
                  <a:srgbClr val="000000"/>
                </a:solidFill>
                <a:latin typeface="Segoe UI" panose="020B0502040204020203" pitchFamily="34" charset="0"/>
                <a:ea typeface="Segoe UI" panose="020B0502040204020203" pitchFamily="34" charset="0"/>
                <a:cs typeface="Segoe UI" panose="020B0502040204020203" pitchFamily="34" charset="0"/>
              </a:rPr>
              <a:t>Gerade bei knappem Zeitbudget  bieten sie Gelegenheiten, sich ohne finanziellen Aufwand Klarheit über die persönliche Situation und über blockierende Gefühle oder Konflikte zu verschaffen. Glücklicherweise machen sie dazu oft Spaß!</a:t>
            </a:r>
            <a:br>
              <a:rPr lang="de-DE" sz="1200" dirty="0">
                <a:solidFill>
                  <a:srgbClr val="000000"/>
                </a:solidFill>
                <a:latin typeface="Segoe UI" panose="020B0502040204020203" pitchFamily="34" charset="0"/>
                <a:ea typeface="Segoe UI" panose="020B0502040204020203" pitchFamily="34" charset="0"/>
                <a:cs typeface="Segoe UI" panose="020B0502040204020203" pitchFamily="34" charset="0"/>
              </a:rPr>
            </a:br>
            <a:br>
              <a:rPr lang="de-DE" sz="1200" dirty="0">
                <a:solidFill>
                  <a:srgbClr val="000000"/>
                </a:solidFill>
                <a:latin typeface="Segoe UI" panose="020B0502040204020203" pitchFamily="34" charset="0"/>
                <a:ea typeface="Segoe UI" panose="020B0502040204020203" pitchFamily="34" charset="0"/>
                <a:cs typeface="Segoe UI" panose="020B0502040204020203" pitchFamily="34" charset="0"/>
              </a:rPr>
            </a:br>
            <a:r>
              <a:rPr lang="de-DE" sz="1200" dirty="0">
                <a:solidFill>
                  <a:srgbClr val="000000"/>
                </a:solidFill>
                <a:latin typeface="Segoe UI" panose="020B0502040204020203" pitchFamily="34" charset="0"/>
                <a:ea typeface="Segoe UI" panose="020B0502040204020203" pitchFamily="34" charset="0"/>
                <a:cs typeface="Segoe UI" panose="020B0502040204020203" pitchFamily="34" charset="0"/>
              </a:rPr>
              <a:t>Wir kombinieren die Methode mit </a:t>
            </a:r>
            <a:r>
              <a:rPr lang="de-DE" sz="1200" b="1" dirty="0">
                <a:solidFill>
                  <a:srgbClr val="000000"/>
                </a:solidFill>
                <a:latin typeface="Segoe UI" panose="020B0502040204020203" pitchFamily="34" charset="0"/>
                <a:ea typeface="Segoe UI" panose="020B0502040204020203" pitchFamily="34" charset="0"/>
                <a:cs typeface="Segoe UI" panose="020B0502040204020203" pitchFamily="34" charset="0"/>
              </a:rPr>
              <a:t>Achtsamkeitsübungen</a:t>
            </a:r>
            <a:r>
              <a:rPr lang="de-DE" sz="1200" dirty="0">
                <a:solidFill>
                  <a:srgbClr val="000000"/>
                </a:solidFill>
                <a:latin typeface="Segoe UI" panose="020B0502040204020203" pitchFamily="34" charset="0"/>
                <a:ea typeface="Segoe UI" panose="020B0502040204020203" pitchFamily="34" charset="0"/>
                <a:cs typeface="Segoe UI" panose="020B0502040204020203" pitchFamily="34" charset="0"/>
              </a:rPr>
              <a:t> gemäß der buddhistischen Tradition der Einsichtsmeditation (</a:t>
            </a:r>
            <a:r>
              <a:rPr lang="de-DE" sz="1200" dirty="0" err="1">
                <a:solidFill>
                  <a:srgbClr val="000000"/>
                </a:solidFill>
                <a:latin typeface="Segoe UI" panose="020B0502040204020203" pitchFamily="34" charset="0"/>
                <a:ea typeface="Segoe UI" panose="020B0502040204020203" pitchFamily="34" charset="0"/>
                <a:cs typeface="Segoe UI" panose="020B0502040204020203" pitchFamily="34" charset="0"/>
              </a:rPr>
              <a:t>Vipasssana</a:t>
            </a:r>
            <a:r>
              <a:rPr lang="de-DE" sz="1200" dirty="0">
                <a:solidFill>
                  <a:srgbClr val="000000"/>
                </a:solidFill>
                <a:latin typeface="Segoe UI" panose="020B0502040204020203" pitchFamily="34" charset="0"/>
                <a:ea typeface="Segoe UI" panose="020B0502040204020203" pitchFamily="34" charset="0"/>
                <a:cs typeface="Segoe UI" panose="020B0502040204020203" pitchFamily="34" charset="0"/>
              </a:rPr>
              <a:t>).  Diese lassen uns mit einer Grundhaltung des Wohlwollens  uns selbst und der erzählenden Person gegenüber wahrnehmen, was in uns vorgeht. </a:t>
            </a:r>
            <a:r>
              <a:rPr lang="de-DE" sz="1200" dirty="0">
                <a:solidFill>
                  <a:srgbClr val="000000"/>
                </a:solidFill>
                <a:latin typeface="Segoe UI" panose="020B0502040204020203" pitchFamily="34" charset="0"/>
                <a:cs typeface="Segoe UI" panose="020B0502040204020203" pitchFamily="34" charset="0"/>
              </a:rPr>
              <a:t>Wir erfahren, wie wir</a:t>
            </a:r>
            <a:r>
              <a:rPr lang="de-DE" sz="1200" b="0" i="0" dirty="0">
                <a:solidFill>
                  <a:srgbClr val="FFFFFF"/>
                </a:solidFill>
                <a:effectLst/>
                <a:latin typeface="-apple-system"/>
              </a:rPr>
              <a:t> </a:t>
            </a:r>
            <a:r>
              <a:rPr lang="de-DE" sz="1200" dirty="0">
                <a:solidFill>
                  <a:srgbClr val="000000"/>
                </a:solidFill>
                <a:latin typeface="Segoe UI" panose="020B0502040204020203" pitchFamily="34" charset="0"/>
                <a:cs typeface="Segoe UI" panose="020B0502040204020203" pitchFamily="34" charset="0"/>
              </a:rPr>
              <a:t>hilfreich mit unseren Gedanken und Gefühlen wie auch denen des Gegenübers umgehen können.</a:t>
            </a:r>
          </a:p>
        </p:txBody>
      </p:sp>
      <p:sp>
        <p:nvSpPr>
          <p:cNvPr id="21" name="Rechteck 20"/>
          <p:cNvSpPr/>
          <p:nvPr/>
        </p:nvSpPr>
        <p:spPr>
          <a:xfrm>
            <a:off x="4235669" y="299594"/>
            <a:ext cx="5654565" cy="369332"/>
          </a:xfrm>
          <a:prstGeom prst="rect">
            <a:avLst/>
          </a:prstGeom>
        </p:spPr>
        <p:txBody>
          <a:bodyPr wrap="square">
            <a:spAutoFit/>
          </a:bodyPr>
          <a:lstStyle/>
          <a:p>
            <a:pPr algn="ctr" eaLnBrk="0" hangingPunct="0">
              <a:defRPr/>
            </a:pPr>
            <a:r>
              <a:rPr lang="de-DE" b="1" dirty="0">
                <a:solidFill>
                  <a:srgbClr val="92D050"/>
                </a:solidFill>
                <a:latin typeface="Segoe UI" pitchFamily="34" charset="0"/>
                <a:ea typeface="Segoe UI" pitchFamily="34" charset="0"/>
                <a:cs typeface="Segoe UI" pitchFamily="34" charset="0"/>
              </a:rPr>
              <a:t>Leitung</a:t>
            </a:r>
            <a:r>
              <a:rPr lang="de-DE" sz="1600" b="1" dirty="0">
                <a:solidFill>
                  <a:srgbClr val="92D050"/>
                </a:solidFill>
                <a:latin typeface="Segoe UI" pitchFamily="34" charset="0"/>
                <a:ea typeface="Segoe UI" pitchFamily="34" charset="0"/>
                <a:cs typeface="Segoe UI" pitchFamily="34" charset="0"/>
              </a:rPr>
              <a:t>: </a:t>
            </a:r>
          </a:p>
        </p:txBody>
      </p:sp>
      <p:sp>
        <p:nvSpPr>
          <p:cNvPr id="19" name="Rechteck 18"/>
          <p:cNvSpPr/>
          <p:nvPr/>
        </p:nvSpPr>
        <p:spPr>
          <a:xfrm>
            <a:off x="4276580" y="2956291"/>
            <a:ext cx="2003904" cy="2908489"/>
          </a:xfrm>
          <a:prstGeom prst="rect">
            <a:avLst/>
          </a:prstGeom>
        </p:spPr>
        <p:txBody>
          <a:bodyPr wrap="square">
            <a:spAutoFit/>
          </a:bodyPr>
          <a:lstStyle/>
          <a:p>
            <a:pPr algn="ctr" eaLnBrk="0" hangingPunct="0">
              <a:defRPr/>
            </a:pPr>
            <a:r>
              <a:rPr lang="de-DE" sz="1300" dirty="0">
                <a:latin typeface="Segoe UI" pitchFamily="34" charset="0"/>
                <a:ea typeface="Segoe UI" pitchFamily="34" charset="0"/>
                <a:cs typeface="Segoe UI" pitchFamily="34" charset="0"/>
              </a:rPr>
              <a:t>Mediatorin, Anwältin</a:t>
            </a:r>
          </a:p>
          <a:p>
            <a:pPr algn="ctr" eaLnBrk="0" hangingPunct="0">
              <a:defRPr/>
            </a:pPr>
            <a:endParaRPr lang="de-DE" sz="1400" dirty="0">
              <a:latin typeface="Segoe UI" pitchFamily="34" charset="0"/>
              <a:ea typeface="Segoe UI" pitchFamily="34" charset="0"/>
              <a:cs typeface="Segoe UI" pitchFamily="34" charset="0"/>
            </a:endParaRPr>
          </a:p>
          <a:p>
            <a:pPr algn="ctr" eaLnBrk="0" hangingPunct="0">
              <a:defRPr/>
            </a:pPr>
            <a:r>
              <a:rPr lang="de-DE" sz="1300" dirty="0">
                <a:latin typeface="Segoe UI" pitchFamily="34" charset="0"/>
                <a:ea typeface="Segoe UI" pitchFamily="34" charset="0"/>
                <a:cs typeface="Segoe UI" pitchFamily="34" charset="0"/>
              </a:rPr>
              <a:t>Etwa 40 Jahre </a:t>
            </a:r>
            <a:r>
              <a:rPr lang="de-DE" sz="1300">
                <a:latin typeface="Segoe UI" pitchFamily="34" charset="0"/>
                <a:ea typeface="Segoe UI" pitchFamily="34" charset="0"/>
                <a:cs typeface="Segoe UI" pitchFamily="34" charset="0"/>
              </a:rPr>
              <a:t>Erfahrung mit </a:t>
            </a:r>
            <a:r>
              <a:rPr lang="de-DE" sz="1300" dirty="0">
                <a:latin typeface="Segoe UI" pitchFamily="34" charset="0"/>
                <a:ea typeface="Segoe UI" pitchFamily="34" charset="0"/>
                <a:cs typeface="Segoe UI" pitchFamily="34" charset="0"/>
              </a:rPr>
              <a:t>Laiengesprächsführung (RC, Aktives Zuhören), unter anderem mit den Lehrerinnen Ricky </a:t>
            </a:r>
            <a:r>
              <a:rPr lang="de-DE" sz="1300" dirty="0" err="1">
                <a:latin typeface="Segoe UI" pitchFamily="34" charset="0"/>
                <a:ea typeface="Segoe UI" pitchFamily="34" charset="0"/>
                <a:cs typeface="Segoe UI" pitchFamily="34" charset="0"/>
              </a:rPr>
              <a:t>Sherover</a:t>
            </a:r>
            <a:r>
              <a:rPr lang="de-DE" sz="1300" dirty="0">
                <a:latin typeface="Segoe UI" pitchFamily="34" charset="0"/>
                <a:ea typeface="Segoe UI" pitchFamily="34" charset="0"/>
                <a:cs typeface="Segoe UI" pitchFamily="34" charset="0"/>
              </a:rPr>
              <a:t>- Marcuse, Kalifornien, </a:t>
            </a:r>
            <a:br>
              <a:rPr lang="de-DE" sz="1300" dirty="0">
                <a:latin typeface="Segoe UI" pitchFamily="34" charset="0"/>
                <a:ea typeface="Segoe UI" pitchFamily="34" charset="0"/>
                <a:cs typeface="Segoe UI" pitchFamily="34" charset="0"/>
              </a:rPr>
            </a:br>
            <a:r>
              <a:rPr lang="de-DE" sz="1300" dirty="0" err="1">
                <a:latin typeface="Segoe UI" pitchFamily="34" charset="0"/>
                <a:ea typeface="Segoe UI" pitchFamily="34" charset="0"/>
                <a:cs typeface="Segoe UI" pitchFamily="34" charset="0"/>
              </a:rPr>
              <a:t>Jotika</a:t>
            </a:r>
            <a:r>
              <a:rPr lang="de-DE" sz="1300" dirty="0">
                <a:latin typeface="Segoe UI" pitchFamily="34" charset="0"/>
                <a:ea typeface="Segoe UI" pitchFamily="34" charset="0"/>
                <a:cs typeface="Segoe UI" pitchFamily="34" charset="0"/>
              </a:rPr>
              <a:t> Hermsen, NL</a:t>
            </a:r>
            <a:br>
              <a:rPr lang="de-DE" sz="1300" dirty="0">
                <a:latin typeface="Segoe UI" pitchFamily="34" charset="0"/>
                <a:ea typeface="Segoe UI" pitchFamily="34" charset="0"/>
                <a:cs typeface="Segoe UI" pitchFamily="34" charset="0"/>
              </a:rPr>
            </a:br>
            <a:r>
              <a:rPr lang="de-DE" sz="1300" dirty="0">
                <a:latin typeface="Segoe UI" pitchFamily="34" charset="0"/>
                <a:ea typeface="Segoe UI" pitchFamily="34" charset="0"/>
                <a:cs typeface="Segoe UI" pitchFamily="34" charset="0"/>
              </a:rPr>
              <a:t>Praxis der Meditation seit 35 Jahren.   </a:t>
            </a:r>
            <a:endParaRPr lang="en-US" sz="1400" u="sng" dirty="0">
              <a:solidFill>
                <a:srgbClr val="0040E0"/>
              </a:solidFill>
              <a:latin typeface="Segoe UI" panose="020B0502040204020203" pitchFamily="34" charset="0"/>
              <a:ea typeface="Segoe UI" panose="020B0502040204020203" pitchFamily="34" charset="0"/>
              <a:cs typeface="Segoe UI" panose="020B0502040204020203" pitchFamily="34" charset="0"/>
            </a:endParaRPr>
          </a:p>
          <a:p>
            <a:pPr algn="ctr" eaLnBrk="0" hangingPunct="0">
              <a:defRPr/>
            </a:pPr>
            <a:endParaRPr lang="de-DE" sz="1300" dirty="0">
              <a:latin typeface="Segoe UI" pitchFamily="34" charset="0"/>
              <a:ea typeface="Segoe UI" pitchFamily="34" charset="0"/>
              <a:cs typeface="Segoe UI" pitchFamily="34" charset="0"/>
            </a:endParaRPr>
          </a:p>
        </p:txBody>
      </p:sp>
      <p:sp>
        <p:nvSpPr>
          <p:cNvPr id="25" name="Rechteck 24"/>
          <p:cNvSpPr/>
          <p:nvPr/>
        </p:nvSpPr>
        <p:spPr>
          <a:xfrm flipH="1">
            <a:off x="7732653" y="2990829"/>
            <a:ext cx="2008190" cy="2492990"/>
          </a:xfrm>
          <a:prstGeom prst="rect">
            <a:avLst/>
          </a:prstGeom>
        </p:spPr>
        <p:txBody>
          <a:bodyPr wrap="square">
            <a:spAutoFit/>
          </a:bodyPr>
          <a:lstStyle/>
          <a:p>
            <a:pPr algn="ctr" eaLnBrk="0" hangingPunct="0">
              <a:defRPr/>
            </a:pPr>
            <a:r>
              <a:rPr lang="de-DE" sz="1300" dirty="0">
                <a:latin typeface="Segoe UI" pitchFamily="34" charset="0"/>
                <a:cs typeface="Segoe UI" pitchFamily="34" charset="0"/>
              </a:rPr>
              <a:t>Sonderpädagogin</a:t>
            </a:r>
            <a:br>
              <a:rPr lang="de-DE" sz="1300" dirty="0">
                <a:latin typeface="Segoe UI" pitchFamily="34" charset="0"/>
                <a:cs typeface="Segoe UI" pitchFamily="34" charset="0"/>
              </a:rPr>
            </a:br>
            <a:br>
              <a:rPr lang="de-DE" sz="1300" dirty="0">
                <a:latin typeface="Segoe UI" pitchFamily="34" charset="0"/>
                <a:cs typeface="Segoe UI" pitchFamily="34" charset="0"/>
              </a:rPr>
            </a:br>
            <a:r>
              <a:rPr lang="de-DE" sz="1300" dirty="0">
                <a:latin typeface="Segoe UI" pitchFamily="34" charset="0"/>
                <a:cs typeface="Segoe UI" pitchFamily="34" charset="0"/>
              </a:rPr>
              <a:t>Seit 35 Jahren Erfahrung mit </a:t>
            </a:r>
            <a:br>
              <a:rPr lang="de-DE" sz="1300" dirty="0">
                <a:latin typeface="Segoe UI" pitchFamily="34" charset="0"/>
                <a:cs typeface="Segoe UI" pitchFamily="34" charset="0"/>
              </a:rPr>
            </a:br>
            <a:r>
              <a:rPr lang="de-DE" sz="1300" dirty="0" err="1">
                <a:latin typeface="Segoe UI" pitchFamily="34" charset="0"/>
                <a:cs typeface="Segoe UI" pitchFamily="34" charset="0"/>
              </a:rPr>
              <a:t>Counseling</a:t>
            </a:r>
            <a:endParaRPr lang="de-DE" sz="1300" dirty="0">
              <a:latin typeface="Segoe UI" pitchFamily="34" charset="0"/>
              <a:cs typeface="Segoe UI" pitchFamily="34" charset="0"/>
            </a:endParaRPr>
          </a:p>
          <a:p>
            <a:pPr algn="ctr" eaLnBrk="0" hangingPunct="0">
              <a:defRPr/>
            </a:pPr>
            <a:r>
              <a:rPr lang="de-DE" sz="1300" dirty="0">
                <a:latin typeface="Segoe UI" pitchFamily="34" charset="0"/>
                <a:cs typeface="Segoe UI" pitchFamily="34" charset="0"/>
              </a:rPr>
              <a:t> (RC, Aktives Zuhören)</a:t>
            </a:r>
            <a:br>
              <a:rPr lang="de-DE" sz="1300" dirty="0">
                <a:latin typeface="Segoe UI" pitchFamily="34" charset="0"/>
                <a:cs typeface="Segoe UI" pitchFamily="34" charset="0"/>
              </a:rPr>
            </a:br>
            <a:r>
              <a:rPr lang="de-DE" sz="1300" dirty="0">
                <a:latin typeface="Segoe UI" pitchFamily="34" charset="0"/>
                <a:cs typeface="Segoe UI" pitchFamily="34" charset="0"/>
              </a:rPr>
              <a:t>in Selbsthilfe als Mutter und Gesprächsführung in beruflichen Zusammenhängen. Mehrere Jahre Meditationspraxis</a:t>
            </a:r>
            <a:r>
              <a:rPr lang="de-DE" sz="1300" dirty="0">
                <a:latin typeface="Segoe UI" pitchFamily="34" charset="0"/>
                <a:ea typeface="Segoe UI" pitchFamily="34" charset="0"/>
                <a:cs typeface="Segoe UI" pitchFamily="34" charset="0"/>
              </a:rPr>
              <a:t>.</a:t>
            </a:r>
            <a:endParaRPr lang="de-DE" dirty="0">
              <a:latin typeface="Segoe UI" pitchFamily="34" charset="0"/>
              <a:ea typeface="Segoe UI" pitchFamily="34" charset="0"/>
              <a:cs typeface="Segoe UI" pitchFamily="34" charset="0"/>
            </a:endParaRPr>
          </a:p>
        </p:txBody>
      </p:sp>
      <p:pic>
        <p:nvPicPr>
          <p:cNvPr id="26" name="Picture 3" descr="C:\Users\Florian\Desktop\Juliane\Fotos_JB\Bild_JB_050514_Ausschnitt.jpg"/>
          <p:cNvPicPr>
            <a:picLocks noChangeAspect="1" noChangeArrowheads="1"/>
          </p:cNvPicPr>
          <p:nvPr/>
        </p:nvPicPr>
        <p:blipFill>
          <a:blip r:embed="rId2" cstate="print"/>
          <a:srcRect/>
          <a:stretch>
            <a:fillRect/>
          </a:stretch>
        </p:blipFill>
        <p:spPr bwMode="auto">
          <a:xfrm>
            <a:off x="4622951" y="861690"/>
            <a:ext cx="1219200" cy="1447219"/>
          </a:xfrm>
          <a:prstGeom prst="rect">
            <a:avLst/>
          </a:prstGeom>
          <a:noFill/>
        </p:spPr>
      </p:pic>
      <p:sp>
        <p:nvSpPr>
          <p:cNvPr id="27" name="Rechteck 26"/>
          <p:cNvSpPr/>
          <p:nvPr/>
        </p:nvSpPr>
        <p:spPr>
          <a:xfrm>
            <a:off x="8279365" y="2366317"/>
            <a:ext cx="1642228" cy="323165"/>
          </a:xfrm>
          <a:prstGeom prst="rect">
            <a:avLst/>
          </a:prstGeom>
        </p:spPr>
        <p:txBody>
          <a:bodyPr wrap="square">
            <a:spAutoFit/>
          </a:bodyPr>
          <a:lstStyle/>
          <a:p>
            <a:r>
              <a:rPr lang="de-DE" sz="1500" b="1" dirty="0">
                <a:solidFill>
                  <a:srgbClr val="92D050"/>
                </a:solidFill>
                <a:latin typeface="Segoe UI" pitchFamily="34" charset="0"/>
                <a:ea typeface="Segoe UI" pitchFamily="34" charset="0"/>
                <a:cs typeface="Segoe UI" pitchFamily="34" charset="0"/>
              </a:rPr>
              <a:t>Karin Stiegler</a:t>
            </a:r>
            <a:endParaRPr lang="de-DE" sz="1500" dirty="0">
              <a:solidFill>
                <a:srgbClr val="92D050"/>
              </a:solidFill>
            </a:endParaRPr>
          </a:p>
        </p:txBody>
      </p:sp>
      <p:pic>
        <p:nvPicPr>
          <p:cNvPr id="2" name="Grafik 1">
            <a:extLst>
              <a:ext uri="{FF2B5EF4-FFF2-40B4-BE49-F238E27FC236}">
                <a16:creationId xmlns:a16="http://schemas.microsoft.com/office/drawing/2014/main" id="{A0EBFA97-700E-41AD-BB7A-2C426D75FA74}"/>
              </a:ext>
            </a:extLst>
          </p:cNvPr>
          <p:cNvPicPr>
            <a:picLocks noChangeAspect="1"/>
          </p:cNvPicPr>
          <p:nvPr/>
        </p:nvPicPr>
        <p:blipFill>
          <a:blip r:embed="rId3"/>
          <a:stretch>
            <a:fillRect/>
          </a:stretch>
        </p:blipFill>
        <p:spPr>
          <a:xfrm>
            <a:off x="8328556" y="861690"/>
            <a:ext cx="1198028" cy="1458460"/>
          </a:xfrm>
          <a:prstGeom prst="rect">
            <a:avLst/>
          </a:prstGeom>
        </p:spPr>
      </p:pic>
    </p:spTree>
  </p:cSld>
  <p:clrMapOvr>
    <a:masterClrMapping/>
  </p:clrMapOvr>
  <p:transition spd="slow">
    <p:cover/>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563</Words>
  <Application>Microsoft Office PowerPoint</Application>
  <PresentationFormat>Benutzerdefiniert</PresentationFormat>
  <Paragraphs>117</Paragraphs>
  <Slides>2</Slides>
  <Notes>1</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vt:i4>
      </vt:variant>
    </vt:vector>
  </HeadingPairs>
  <TitlesOfParts>
    <vt:vector size="8" baseType="lpstr">
      <vt:lpstr>-apple-system</vt:lpstr>
      <vt:lpstr>Arial</vt:lpstr>
      <vt:lpstr>Calibri</vt:lpstr>
      <vt:lpstr>Segoe UI</vt:lpstr>
      <vt:lpstr>StarSymbol</vt:lpstr>
      <vt:lpstr>Office Theme</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Elisabeth</dc:creator>
  <cp:lastModifiedBy>Jukiane Beck</cp:lastModifiedBy>
  <cp:revision>168</cp:revision>
  <cp:lastPrinted>2023-04-01T06:41:28Z</cp:lastPrinted>
  <dcterms:modified xsi:type="dcterms:W3CDTF">2023-04-01T06:42:40Z</dcterms:modified>
</cp:coreProperties>
</file>